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1" r:id="rId16"/>
    <p:sldId id="270" r:id="rId17"/>
    <p:sldId id="272" r:id="rId18"/>
    <p:sldId id="274" r:id="rId19"/>
    <p:sldId id="275" r:id="rId20"/>
    <p:sldId id="277" r:id="rId21"/>
    <p:sldId id="276" r:id="rId22"/>
    <p:sldId id="278" r:id="rId23"/>
    <p:sldId id="279" r:id="rId24"/>
    <p:sldId id="280" r:id="rId25"/>
    <p:sldId id="281" r:id="rId26"/>
    <p:sldId id="282" r:id="rId27"/>
    <p:sldId id="283" r:id="rId28"/>
    <p:sldId id="284" r:id="rId29"/>
    <p:sldId id="285" r:id="rId30"/>
    <p:sldId id="287" r:id="rId31"/>
    <p:sldId id="286" r:id="rId32"/>
    <p:sldId id="273" r:id="rId33"/>
    <p:sldId id="288" r:id="rId34"/>
    <p:sldId id="289" r:id="rId35"/>
    <p:sldId id="290" r:id="rId36"/>
    <p:sldId id="291" r:id="rId37"/>
    <p:sldId id="292" r:id="rId38"/>
    <p:sldId id="293" r:id="rId39"/>
    <p:sldId id="294" r:id="rId40"/>
    <p:sldId id="295" r:id="rId41"/>
    <p:sldId id="296" r:id="rId42"/>
    <p:sldId id="303" r:id="rId43"/>
    <p:sldId id="297" r:id="rId44"/>
    <p:sldId id="298" r:id="rId45"/>
    <p:sldId id="299" r:id="rId46"/>
    <p:sldId id="300" r:id="rId47"/>
    <p:sldId id="302" r:id="rId48"/>
    <p:sldId id="30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55" autoAdjust="0"/>
  </p:normalViewPr>
  <p:slideViewPr>
    <p:cSldViewPr snapToGrid="0">
      <p:cViewPr varScale="1">
        <p:scale>
          <a:sx n="65" d="100"/>
          <a:sy n="65" d="100"/>
        </p:scale>
        <p:origin x="133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aboon tongbuasirilai" userId="3a6fbbe2-a5cd-4f36-96f1-1e3cf3325333" providerId="ADAL" clId="{2AD6F63F-C130-411F-BD41-8E6BAFDF7DAF}"/>
    <pc:docChg chg="undo redo custSel addSld modSld sldOrd addMainMaster delMainMaster">
      <pc:chgData name="tanaboon tongbuasirilai" userId="3a6fbbe2-a5cd-4f36-96f1-1e3cf3325333" providerId="ADAL" clId="{2AD6F63F-C130-411F-BD41-8E6BAFDF7DAF}" dt="2024-06-14T12:17:10.984" v="5977" actId="26606"/>
      <pc:docMkLst>
        <pc:docMk/>
      </pc:docMkLst>
      <pc:sldChg chg="addSp delSp modSp new mod setBg modClrScheme setClrOvrMap delDesignElem chgLayout">
        <pc:chgData name="tanaboon tongbuasirilai" userId="3a6fbbe2-a5cd-4f36-96f1-1e3cf3325333" providerId="ADAL" clId="{2AD6F63F-C130-411F-BD41-8E6BAFDF7DAF}" dt="2024-06-07T07:58:30.924" v="86" actId="121"/>
        <pc:sldMkLst>
          <pc:docMk/>
          <pc:sldMk cId="2129727381" sldId="256"/>
        </pc:sldMkLst>
        <pc:spChg chg="mod">
          <ac:chgData name="tanaboon tongbuasirilai" userId="3a6fbbe2-a5cd-4f36-96f1-1e3cf3325333" providerId="ADAL" clId="{2AD6F63F-C130-411F-BD41-8E6BAFDF7DAF}" dt="2024-06-07T07:58:10.805" v="76" actId="26606"/>
          <ac:spMkLst>
            <pc:docMk/>
            <pc:sldMk cId="2129727381" sldId="256"/>
            <ac:spMk id="2" creationId="{2C253FB3-2622-A0F4-1F10-97AB04F7FFAB}"/>
          </ac:spMkLst>
        </pc:spChg>
        <pc:spChg chg="mod ord">
          <ac:chgData name="tanaboon tongbuasirilai" userId="3a6fbbe2-a5cd-4f36-96f1-1e3cf3325333" providerId="ADAL" clId="{2AD6F63F-C130-411F-BD41-8E6BAFDF7DAF}" dt="2024-06-07T07:58:30.924" v="86" actId="121"/>
          <ac:spMkLst>
            <pc:docMk/>
            <pc:sldMk cId="2129727381" sldId="256"/>
            <ac:spMk id="3" creationId="{A177F06C-C152-AF96-12F8-C686E46EE150}"/>
          </ac:spMkLst>
        </pc:spChg>
        <pc:spChg chg="add del">
          <ac:chgData name="tanaboon tongbuasirilai" userId="3a6fbbe2-a5cd-4f36-96f1-1e3cf3325333" providerId="ADAL" clId="{2AD6F63F-C130-411F-BD41-8E6BAFDF7DAF}" dt="2024-06-07T07:55:37.431" v="3" actId="26606"/>
          <ac:spMkLst>
            <pc:docMk/>
            <pc:sldMk cId="2129727381" sldId="256"/>
            <ac:spMk id="9" creationId="{A599224A-F219-4DF9-8183-F7C098A5CE81}"/>
          </ac:spMkLst>
        </pc:spChg>
        <pc:spChg chg="add del">
          <ac:chgData name="tanaboon tongbuasirilai" userId="3a6fbbe2-a5cd-4f36-96f1-1e3cf3325333" providerId="ADAL" clId="{2AD6F63F-C130-411F-BD41-8E6BAFDF7DAF}" dt="2024-06-07T07:55:37.431" v="3" actId="26606"/>
          <ac:spMkLst>
            <pc:docMk/>
            <pc:sldMk cId="2129727381" sldId="256"/>
            <ac:spMk id="11" creationId="{CC3B9006-4406-4E2F-8B42-6A968FCC8918}"/>
          </ac:spMkLst>
        </pc:spChg>
        <pc:spChg chg="add del">
          <ac:chgData name="tanaboon tongbuasirilai" userId="3a6fbbe2-a5cd-4f36-96f1-1e3cf3325333" providerId="ADAL" clId="{2AD6F63F-C130-411F-BD41-8E6BAFDF7DAF}" dt="2024-06-07T07:57:51.683" v="71"/>
          <ac:spMkLst>
            <pc:docMk/>
            <pc:sldMk cId="2129727381" sldId="256"/>
            <ac:spMk id="13" creationId="{3011B0B3-5679-4759-90B8-3B908C4CBD21}"/>
          </ac:spMkLst>
        </pc:spChg>
        <pc:spChg chg="add del">
          <ac:chgData name="tanaboon tongbuasirilai" userId="3a6fbbe2-a5cd-4f36-96f1-1e3cf3325333" providerId="ADAL" clId="{2AD6F63F-C130-411F-BD41-8E6BAFDF7DAF}" dt="2024-06-07T07:58:10.796" v="75" actId="26606"/>
          <ac:spMkLst>
            <pc:docMk/>
            <pc:sldMk cId="2129727381" sldId="256"/>
            <ac:spMk id="19" creationId="{DA9A1ACB-4ECA-4EAE-AEAB-CE9C8C01EE60}"/>
          </ac:spMkLst>
        </pc:spChg>
        <pc:spChg chg="add del">
          <ac:chgData name="tanaboon tongbuasirilai" userId="3a6fbbe2-a5cd-4f36-96f1-1e3cf3325333" providerId="ADAL" clId="{2AD6F63F-C130-411F-BD41-8E6BAFDF7DAF}" dt="2024-06-07T07:58:10.796" v="75" actId="26606"/>
          <ac:spMkLst>
            <pc:docMk/>
            <pc:sldMk cId="2129727381" sldId="256"/>
            <ac:spMk id="21" creationId="{5940F547-7206-4401-94FB-F8421915D8B8}"/>
          </ac:spMkLst>
        </pc:spChg>
        <pc:spChg chg="add">
          <ac:chgData name="tanaboon tongbuasirilai" userId="3a6fbbe2-a5cd-4f36-96f1-1e3cf3325333" providerId="ADAL" clId="{2AD6F63F-C130-411F-BD41-8E6BAFDF7DAF}" dt="2024-06-07T07:58:10.805" v="76" actId="26606"/>
          <ac:spMkLst>
            <pc:docMk/>
            <pc:sldMk cId="2129727381" sldId="256"/>
            <ac:spMk id="23" creationId="{069BF0B4-2BF1-40F2-8D8E-9CFCED97D981}"/>
          </ac:spMkLst>
        </pc:spChg>
        <pc:spChg chg="add">
          <ac:chgData name="tanaboon tongbuasirilai" userId="3a6fbbe2-a5cd-4f36-96f1-1e3cf3325333" providerId="ADAL" clId="{2AD6F63F-C130-411F-BD41-8E6BAFDF7DAF}" dt="2024-06-07T07:58:10.805" v="76" actId="26606"/>
          <ac:spMkLst>
            <pc:docMk/>
            <pc:sldMk cId="2129727381" sldId="256"/>
            <ac:spMk id="24" creationId="{53576798-7F98-4C7F-B6C7-6D41B5A7E927}"/>
          </ac:spMkLst>
        </pc:spChg>
        <pc:spChg chg="add">
          <ac:chgData name="tanaboon tongbuasirilai" userId="3a6fbbe2-a5cd-4f36-96f1-1e3cf3325333" providerId="ADAL" clId="{2AD6F63F-C130-411F-BD41-8E6BAFDF7DAF}" dt="2024-06-07T07:58:10.805" v="76" actId="26606"/>
          <ac:spMkLst>
            <pc:docMk/>
            <pc:sldMk cId="2129727381" sldId="256"/>
            <ac:spMk id="25" creationId="{9D336D4B-F9C3-4167-9191-8DA896C803E6}"/>
          </ac:spMkLst>
        </pc:spChg>
        <pc:picChg chg="add del">
          <ac:chgData name="tanaboon tongbuasirilai" userId="3a6fbbe2-a5cd-4f36-96f1-1e3cf3325333" providerId="ADAL" clId="{2AD6F63F-C130-411F-BD41-8E6BAFDF7DAF}" dt="2024-06-07T07:55:37.431" v="3" actId="26606"/>
          <ac:picMkLst>
            <pc:docMk/>
            <pc:sldMk cId="2129727381" sldId="256"/>
            <ac:picMk id="4" creationId="{79CE3FA0-3686-09EF-57E1-2D7441D3021A}"/>
          </ac:picMkLst>
        </pc:picChg>
        <pc:picChg chg="add mod ord">
          <ac:chgData name="tanaboon tongbuasirilai" userId="3a6fbbe2-a5cd-4f36-96f1-1e3cf3325333" providerId="ADAL" clId="{2AD6F63F-C130-411F-BD41-8E6BAFDF7DAF}" dt="2024-06-07T07:58:10.805" v="76" actId="26606"/>
          <ac:picMkLst>
            <pc:docMk/>
            <pc:sldMk cId="2129727381" sldId="256"/>
            <ac:picMk id="14" creationId="{F6DAC168-F1E8-9DC4-C170-BDB4B075E062}"/>
          </ac:picMkLst>
        </pc:picChg>
        <pc:cxnChg chg="add del">
          <ac:chgData name="tanaboon tongbuasirilai" userId="3a6fbbe2-a5cd-4f36-96f1-1e3cf3325333" providerId="ADAL" clId="{2AD6F63F-C130-411F-BD41-8E6BAFDF7DAF}" dt="2024-06-07T07:57:51.683" v="71"/>
          <ac:cxnSpMkLst>
            <pc:docMk/>
            <pc:sldMk cId="2129727381" sldId="256"/>
            <ac:cxnSpMk id="15" creationId="{32E97E5C-7A5F-424E-AAE4-654396E90799}"/>
          </ac:cxnSpMkLst>
        </pc:cxnChg>
      </pc:sldChg>
      <pc:sldChg chg="addSp delSp modSp new mod setBg setClrOvrMap delDesignElem">
        <pc:chgData name="tanaboon tongbuasirilai" userId="3a6fbbe2-a5cd-4f36-96f1-1e3cf3325333" providerId="ADAL" clId="{2AD6F63F-C130-411F-BD41-8E6BAFDF7DAF}" dt="2024-06-07T08:11:33.997" v="155" actId="26606"/>
        <pc:sldMkLst>
          <pc:docMk/>
          <pc:sldMk cId="927328151" sldId="257"/>
        </pc:sldMkLst>
        <pc:spChg chg="mod">
          <ac:chgData name="tanaboon tongbuasirilai" userId="3a6fbbe2-a5cd-4f36-96f1-1e3cf3325333" providerId="ADAL" clId="{2AD6F63F-C130-411F-BD41-8E6BAFDF7DAF}" dt="2024-06-07T08:11:33.997" v="155" actId="26606"/>
          <ac:spMkLst>
            <pc:docMk/>
            <pc:sldMk cId="927328151" sldId="257"/>
            <ac:spMk id="2" creationId="{4DF4F593-3A34-33B7-34BB-95C7167C6F64}"/>
          </ac:spMkLst>
        </pc:spChg>
        <pc:spChg chg="del">
          <ac:chgData name="tanaboon tongbuasirilai" userId="3a6fbbe2-a5cd-4f36-96f1-1e3cf3325333" providerId="ADAL" clId="{2AD6F63F-C130-411F-BD41-8E6BAFDF7DAF}" dt="2024-06-07T07:57:40.874" v="68" actId="26606"/>
          <ac:spMkLst>
            <pc:docMk/>
            <pc:sldMk cId="927328151" sldId="257"/>
            <ac:spMk id="3" creationId="{99EEF473-9CD5-F6FE-C055-3D0C13A63DCB}"/>
          </ac:spMkLst>
        </pc:spChg>
        <pc:spChg chg="add del mod">
          <ac:chgData name="tanaboon tongbuasirilai" userId="3a6fbbe2-a5cd-4f36-96f1-1e3cf3325333" providerId="ADAL" clId="{2AD6F63F-C130-411F-BD41-8E6BAFDF7DAF}" dt="2024-06-07T08:11:33.997" v="155" actId="26606"/>
          <ac:spMkLst>
            <pc:docMk/>
            <pc:sldMk cId="927328151" sldId="257"/>
            <ac:spMk id="4" creationId="{55ED5815-6883-EB72-B371-61E21D593CA8}"/>
          </ac:spMkLst>
        </pc:spChg>
        <pc:spChg chg="add del">
          <ac:chgData name="tanaboon tongbuasirilai" userId="3a6fbbe2-a5cd-4f36-96f1-1e3cf3325333" providerId="ADAL" clId="{2AD6F63F-C130-411F-BD41-8E6BAFDF7DAF}" dt="2024-06-07T08:11:27.583" v="152" actId="26606"/>
          <ac:spMkLst>
            <pc:docMk/>
            <pc:sldMk cId="927328151" sldId="257"/>
            <ac:spMk id="7" creationId="{056824CE-083D-4ED5-94A5-655345BBE75E}"/>
          </ac:spMkLst>
        </pc:spChg>
        <pc:spChg chg="add del">
          <ac:chgData name="tanaboon tongbuasirilai" userId="3a6fbbe2-a5cd-4f36-96f1-1e3cf3325333" providerId="ADAL" clId="{2AD6F63F-C130-411F-BD41-8E6BAFDF7DAF}" dt="2024-06-07T08:11:27.583" v="152" actId="26606"/>
          <ac:spMkLst>
            <pc:docMk/>
            <pc:sldMk cId="927328151" sldId="257"/>
            <ac:spMk id="12" creationId="{0785D83B-2124-40CD-9E29-811BC2B7CE64}"/>
          </ac:spMkLst>
        </pc:spChg>
        <pc:spChg chg="add del">
          <ac:chgData name="tanaboon tongbuasirilai" userId="3a6fbbe2-a5cd-4f36-96f1-1e3cf3325333" providerId="ADAL" clId="{2AD6F63F-C130-411F-BD41-8E6BAFDF7DAF}" dt="2024-06-07T08:11:33.963" v="154" actId="26606"/>
          <ac:spMkLst>
            <pc:docMk/>
            <pc:sldMk cId="927328151" sldId="257"/>
            <ac:spMk id="14" creationId="{D0D45553-91A4-480A-9577-0E0FC0D919B9}"/>
          </ac:spMkLst>
        </pc:spChg>
        <pc:spChg chg="add del">
          <ac:chgData name="tanaboon tongbuasirilai" userId="3a6fbbe2-a5cd-4f36-96f1-1e3cf3325333" providerId="ADAL" clId="{2AD6F63F-C130-411F-BD41-8E6BAFDF7DAF}" dt="2024-06-07T08:11:33.963" v="154" actId="26606"/>
          <ac:spMkLst>
            <pc:docMk/>
            <pc:sldMk cId="927328151" sldId="257"/>
            <ac:spMk id="15" creationId="{D240F8A8-FEA1-42C2-B259-27A9351279BD}"/>
          </ac:spMkLst>
        </pc:spChg>
        <pc:spChg chg="add del">
          <ac:chgData name="tanaboon tongbuasirilai" userId="3a6fbbe2-a5cd-4f36-96f1-1e3cf3325333" providerId="ADAL" clId="{2AD6F63F-C130-411F-BD41-8E6BAFDF7DAF}" dt="2024-06-07T07:57:51.683" v="71"/>
          <ac:spMkLst>
            <pc:docMk/>
            <pc:sldMk cId="927328151" sldId="257"/>
            <ac:spMk id="16" creationId="{3011B0B3-5679-4759-90B8-3B908C4CBD21}"/>
          </ac:spMkLst>
        </pc:spChg>
        <pc:spChg chg="add">
          <ac:chgData name="tanaboon tongbuasirilai" userId="3a6fbbe2-a5cd-4f36-96f1-1e3cf3325333" providerId="ADAL" clId="{2AD6F63F-C130-411F-BD41-8E6BAFDF7DAF}" dt="2024-06-07T08:11:33.997" v="155" actId="26606"/>
          <ac:spMkLst>
            <pc:docMk/>
            <pc:sldMk cId="927328151" sldId="257"/>
            <ac:spMk id="22" creationId="{B2B82547-2424-4E7A-A98B-75206EE73028}"/>
          </ac:spMkLst>
        </pc:spChg>
        <pc:spChg chg="add">
          <ac:chgData name="tanaboon tongbuasirilai" userId="3a6fbbe2-a5cd-4f36-96f1-1e3cf3325333" providerId="ADAL" clId="{2AD6F63F-C130-411F-BD41-8E6BAFDF7DAF}" dt="2024-06-07T08:11:33.997" v="155" actId="26606"/>
          <ac:spMkLst>
            <pc:docMk/>
            <pc:sldMk cId="927328151" sldId="257"/>
            <ac:spMk id="23" creationId="{5109BC2F-9616-4D7D-9E98-57898009A828}"/>
          </ac:spMkLst>
        </pc:spChg>
        <pc:grpChg chg="add del">
          <ac:chgData name="tanaboon tongbuasirilai" userId="3a6fbbe2-a5cd-4f36-96f1-1e3cf3325333" providerId="ADAL" clId="{2AD6F63F-C130-411F-BD41-8E6BAFDF7DAF}" dt="2024-06-07T07:57:51.683" v="71"/>
          <ac:grpSpMkLst>
            <pc:docMk/>
            <pc:sldMk cId="927328151" sldId="257"/>
            <ac:grpSpMk id="10" creationId="{F982E0B2-AA9C-441C-A08E-A9DF9CF12116}"/>
          </ac:grpSpMkLst>
        </pc:grpChg>
        <pc:grpChg chg="add del">
          <ac:chgData name="tanaboon tongbuasirilai" userId="3a6fbbe2-a5cd-4f36-96f1-1e3cf3325333" providerId="ADAL" clId="{2AD6F63F-C130-411F-BD41-8E6BAFDF7DAF}" dt="2024-06-07T07:57:51.683" v="71"/>
          <ac:grpSpMkLst>
            <pc:docMk/>
            <pc:sldMk cId="927328151" sldId="257"/>
            <ac:grpSpMk id="18" creationId="{49E013D9-9421-47E7-9080-30F6E544BE45}"/>
          </ac:grpSpMkLst>
        </pc:grpChg>
        <pc:graphicFrameChg chg="add del">
          <ac:chgData name="tanaboon tongbuasirilai" userId="3a6fbbe2-a5cd-4f36-96f1-1e3cf3325333" providerId="ADAL" clId="{2AD6F63F-C130-411F-BD41-8E6BAFDF7DAF}" dt="2024-06-07T08:11:27.583" v="152" actId="26606"/>
          <ac:graphicFrameMkLst>
            <pc:docMk/>
            <pc:sldMk cId="927328151" sldId="257"/>
            <ac:graphicFrameMk id="6" creationId="{87EBCA24-3B16-8B69-BA89-93753FB2C76B}"/>
          </ac:graphicFrameMkLst>
        </pc:graphicFrameChg>
        <pc:graphicFrameChg chg="add del">
          <ac:chgData name="tanaboon tongbuasirilai" userId="3a6fbbe2-a5cd-4f36-96f1-1e3cf3325333" providerId="ADAL" clId="{2AD6F63F-C130-411F-BD41-8E6BAFDF7DAF}" dt="2024-06-07T08:11:33.963" v="154" actId="26606"/>
          <ac:graphicFrameMkLst>
            <pc:docMk/>
            <pc:sldMk cId="927328151" sldId="257"/>
            <ac:graphicFrameMk id="17" creationId="{D09F7400-A579-94E0-344E-0CC7D585E1A1}"/>
          </ac:graphicFrameMkLst>
        </pc:graphicFrameChg>
        <pc:graphicFrameChg chg="add">
          <ac:chgData name="tanaboon tongbuasirilai" userId="3a6fbbe2-a5cd-4f36-96f1-1e3cf3325333" providerId="ADAL" clId="{2AD6F63F-C130-411F-BD41-8E6BAFDF7DAF}" dt="2024-06-07T08:11:33.997" v="155" actId="26606"/>
          <ac:graphicFrameMkLst>
            <pc:docMk/>
            <pc:sldMk cId="927328151" sldId="257"/>
            <ac:graphicFrameMk id="24" creationId="{85DCF089-5A12-63B1-CEB8-D28845B91798}"/>
          </ac:graphicFrameMkLst>
        </pc:graphicFrameChg>
        <pc:cxnChg chg="add del">
          <ac:chgData name="tanaboon tongbuasirilai" userId="3a6fbbe2-a5cd-4f36-96f1-1e3cf3325333" providerId="ADAL" clId="{2AD6F63F-C130-411F-BD41-8E6BAFDF7DAF}" dt="2024-06-07T07:57:51.683" v="71"/>
          <ac:cxnSpMkLst>
            <pc:docMk/>
            <pc:sldMk cId="927328151" sldId="257"/>
            <ac:cxnSpMk id="8" creationId="{701C0CAB-6A03-4C6A-9FAA-219847753628}"/>
          </ac:cxnSpMkLst>
        </pc:cxnChg>
      </pc:sldChg>
      <pc:sldChg chg="addSp modSp new mod setBg setClrOvrMap">
        <pc:chgData name="tanaboon tongbuasirilai" userId="3a6fbbe2-a5cd-4f36-96f1-1e3cf3325333" providerId="ADAL" clId="{2AD6F63F-C130-411F-BD41-8E6BAFDF7DAF}" dt="2024-06-07T08:41:38.780" v="174" actId="207"/>
        <pc:sldMkLst>
          <pc:docMk/>
          <pc:sldMk cId="493346043" sldId="258"/>
        </pc:sldMkLst>
        <pc:spChg chg="mod">
          <ac:chgData name="tanaboon tongbuasirilai" userId="3a6fbbe2-a5cd-4f36-96f1-1e3cf3325333" providerId="ADAL" clId="{2AD6F63F-C130-411F-BD41-8E6BAFDF7DAF}" dt="2024-06-07T08:40:44.752" v="167" actId="26606"/>
          <ac:spMkLst>
            <pc:docMk/>
            <pc:sldMk cId="493346043" sldId="258"/>
            <ac:spMk id="2" creationId="{85542338-C58D-5610-DC4D-4E2A8917D841}"/>
          </ac:spMkLst>
        </pc:spChg>
        <pc:spChg chg="mod ord">
          <ac:chgData name="tanaboon tongbuasirilai" userId="3a6fbbe2-a5cd-4f36-96f1-1e3cf3325333" providerId="ADAL" clId="{2AD6F63F-C130-411F-BD41-8E6BAFDF7DAF}" dt="2024-06-07T08:41:38.780" v="174" actId="207"/>
          <ac:spMkLst>
            <pc:docMk/>
            <pc:sldMk cId="493346043" sldId="258"/>
            <ac:spMk id="3" creationId="{716F4CC4-616A-6432-CE99-C61B13BE89EE}"/>
          </ac:spMkLst>
        </pc:spChg>
        <pc:spChg chg="add">
          <ac:chgData name="tanaboon tongbuasirilai" userId="3a6fbbe2-a5cd-4f36-96f1-1e3cf3325333" providerId="ADAL" clId="{2AD6F63F-C130-411F-BD41-8E6BAFDF7DAF}" dt="2024-06-07T08:40:44.752" v="167" actId="26606"/>
          <ac:spMkLst>
            <pc:docMk/>
            <pc:sldMk cId="493346043" sldId="258"/>
            <ac:spMk id="1031" creationId="{A416E3E5-5186-46A4-AFBD-337387D3163D}"/>
          </ac:spMkLst>
        </pc:spChg>
        <pc:spChg chg="add">
          <ac:chgData name="tanaboon tongbuasirilai" userId="3a6fbbe2-a5cd-4f36-96f1-1e3cf3325333" providerId="ADAL" clId="{2AD6F63F-C130-411F-BD41-8E6BAFDF7DAF}" dt="2024-06-07T08:40:44.752" v="167" actId="26606"/>
          <ac:spMkLst>
            <pc:docMk/>
            <pc:sldMk cId="493346043" sldId="258"/>
            <ac:spMk id="1033" creationId="{7B8FAACC-353E-4F84-BA62-A5514185D9A9}"/>
          </ac:spMkLst>
        </pc:spChg>
        <pc:picChg chg="add mod">
          <ac:chgData name="tanaboon tongbuasirilai" userId="3a6fbbe2-a5cd-4f36-96f1-1e3cf3325333" providerId="ADAL" clId="{2AD6F63F-C130-411F-BD41-8E6BAFDF7DAF}" dt="2024-06-07T08:40:44.752" v="167" actId="26606"/>
          <ac:picMkLst>
            <pc:docMk/>
            <pc:sldMk cId="493346043" sldId="258"/>
            <ac:picMk id="1026" creationId="{10F804C8-6F63-2464-7B7F-8BB865491BCC}"/>
          </ac:picMkLst>
        </pc:picChg>
      </pc:sldChg>
      <pc:sldChg chg="addSp delSp modSp new mod setBg modClrScheme chgLayout modNotesTx">
        <pc:chgData name="tanaboon tongbuasirilai" userId="3a6fbbe2-a5cd-4f36-96f1-1e3cf3325333" providerId="ADAL" clId="{2AD6F63F-C130-411F-BD41-8E6BAFDF7DAF}" dt="2024-06-07T09:11:39.482" v="586" actId="20577"/>
        <pc:sldMkLst>
          <pc:docMk/>
          <pc:sldMk cId="2364341652" sldId="259"/>
        </pc:sldMkLst>
        <pc:spChg chg="add del mod ord">
          <ac:chgData name="tanaboon tongbuasirilai" userId="3a6fbbe2-a5cd-4f36-96f1-1e3cf3325333" providerId="ADAL" clId="{2AD6F63F-C130-411F-BD41-8E6BAFDF7DAF}" dt="2024-06-07T08:53:47.500" v="549" actId="26606"/>
          <ac:spMkLst>
            <pc:docMk/>
            <pc:sldMk cId="2364341652" sldId="259"/>
            <ac:spMk id="2" creationId="{F6AFA04B-2893-85B2-377F-5CF022086775}"/>
          </ac:spMkLst>
        </pc:spChg>
        <pc:spChg chg="add del mod ord">
          <ac:chgData name="tanaboon tongbuasirilai" userId="3a6fbbe2-a5cd-4f36-96f1-1e3cf3325333" providerId="ADAL" clId="{2AD6F63F-C130-411F-BD41-8E6BAFDF7DAF}" dt="2024-06-07T09:11:39.482" v="586" actId="20577"/>
          <ac:spMkLst>
            <pc:docMk/>
            <pc:sldMk cId="2364341652" sldId="259"/>
            <ac:spMk id="3" creationId="{29EC5439-6570-7FED-6F71-679EA68D7F18}"/>
          </ac:spMkLst>
        </pc:spChg>
        <pc:spChg chg="add del mod ord">
          <ac:chgData name="tanaboon tongbuasirilai" userId="3a6fbbe2-a5cd-4f36-96f1-1e3cf3325333" providerId="ADAL" clId="{2AD6F63F-C130-411F-BD41-8E6BAFDF7DAF}" dt="2024-06-07T08:42:53" v="177" actId="700"/>
          <ac:spMkLst>
            <pc:docMk/>
            <pc:sldMk cId="2364341652" sldId="259"/>
            <ac:spMk id="4" creationId="{655A6348-CB46-0E35-36AD-6F916FC789CD}"/>
          </ac:spMkLst>
        </pc:spChg>
        <pc:spChg chg="add del mod ord">
          <ac:chgData name="tanaboon tongbuasirilai" userId="3a6fbbe2-a5cd-4f36-96f1-1e3cf3325333" providerId="ADAL" clId="{2AD6F63F-C130-411F-BD41-8E6BAFDF7DAF}" dt="2024-06-07T08:42:53" v="177" actId="700"/>
          <ac:spMkLst>
            <pc:docMk/>
            <pc:sldMk cId="2364341652" sldId="259"/>
            <ac:spMk id="5" creationId="{FF473970-8E64-EF81-0784-3852F0EBADA3}"/>
          </ac:spMkLst>
        </pc:spChg>
        <pc:spChg chg="add del">
          <ac:chgData name="tanaboon tongbuasirilai" userId="3a6fbbe2-a5cd-4f36-96f1-1e3cf3325333" providerId="ADAL" clId="{2AD6F63F-C130-411F-BD41-8E6BAFDF7DAF}" dt="2024-06-07T08:53:32.870" v="547" actId="26606"/>
          <ac:spMkLst>
            <pc:docMk/>
            <pc:sldMk cId="2364341652" sldId="259"/>
            <ac:spMk id="9" creationId="{3994EE40-F54F-48E5-826B-B45158209684}"/>
          </ac:spMkLst>
        </pc:spChg>
        <pc:spChg chg="add del">
          <ac:chgData name="tanaboon tongbuasirilai" userId="3a6fbbe2-a5cd-4f36-96f1-1e3cf3325333" providerId="ADAL" clId="{2AD6F63F-C130-411F-BD41-8E6BAFDF7DAF}" dt="2024-06-07T08:53:47.500" v="549" actId="26606"/>
          <ac:spMkLst>
            <pc:docMk/>
            <pc:sldMk cId="2364341652" sldId="259"/>
            <ac:spMk id="11" creationId="{5940F547-7206-4401-94FB-F8421915D8B8}"/>
          </ac:spMkLst>
        </pc:spChg>
        <pc:spChg chg="add">
          <ac:chgData name="tanaboon tongbuasirilai" userId="3a6fbbe2-a5cd-4f36-96f1-1e3cf3325333" providerId="ADAL" clId="{2AD6F63F-C130-411F-BD41-8E6BAFDF7DAF}" dt="2024-06-07T08:53:47.500" v="549" actId="26606"/>
          <ac:spMkLst>
            <pc:docMk/>
            <pc:sldMk cId="2364341652" sldId="259"/>
            <ac:spMk id="17" creationId="{72319FFA-0E4F-4E0B-BEBA-A9DD4B41AAE9}"/>
          </ac:spMkLst>
        </pc:spChg>
        <pc:picChg chg="add del">
          <ac:chgData name="tanaboon tongbuasirilai" userId="3a6fbbe2-a5cd-4f36-96f1-1e3cf3325333" providerId="ADAL" clId="{2AD6F63F-C130-411F-BD41-8E6BAFDF7DAF}" dt="2024-06-07T08:53:32.870" v="547" actId="26606"/>
          <ac:picMkLst>
            <pc:docMk/>
            <pc:sldMk cId="2364341652" sldId="259"/>
            <ac:picMk id="6" creationId="{FC80C4B9-3E60-14E5-980B-10D68647806C}"/>
          </ac:picMkLst>
        </pc:picChg>
        <pc:picChg chg="add mod">
          <ac:chgData name="tanaboon tongbuasirilai" userId="3a6fbbe2-a5cd-4f36-96f1-1e3cf3325333" providerId="ADAL" clId="{2AD6F63F-C130-411F-BD41-8E6BAFDF7DAF}" dt="2024-06-07T08:53:47.500" v="549" actId="26606"/>
          <ac:picMkLst>
            <pc:docMk/>
            <pc:sldMk cId="2364341652" sldId="259"/>
            <ac:picMk id="12" creationId="{F2D6B16B-6BA0-F021-FAF2-626ABA5E4876}"/>
          </ac:picMkLst>
        </pc:picChg>
      </pc:sldChg>
      <pc:sldChg chg="addSp delSp modSp new mod setBg">
        <pc:chgData name="tanaboon tongbuasirilai" userId="3a6fbbe2-a5cd-4f36-96f1-1e3cf3325333" providerId="ADAL" clId="{2AD6F63F-C130-411F-BD41-8E6BAFDF7DAF}" dt="2024-06-07T09:19:41.855" v="695" actId="207"/>
        <pc:sldMkLst>
          <pc:docMk/>
          <pc:sldMk cId="469756262" sldId="260"/>
        </pc:sldMkLst>
        <pc:spChg chg="mod">
          <ac:chgData name="tanaboon tongbuasirilai" userId="3a6fbbe2-a5cd-4f36-96f1-1e3cf3325333" providerId="ADAL" clId="{2AD6F63F-C130-411F-BD41-8E6BAFDF7DAF}" dt="2024-06-07T09:18:50.618" v="668" actId="14100"/>
          <ac:spMkLst>
            <pc:docMk/>
            <pc:sldMk cId="469756262" sldId="260"/>
            <ac:spMk id="2" creationId="{83E21541-A1B4-5A28-A637-5AAD95C9207E}"/>
          </ac:spMkLst>
        </pc:spChg>
        <pc:spChg chg="del mod">
          <ac:chgData name="tanaboon tongbuasirilai" userId="3a6fbbe2-a5cd-4f36-96f1-1e3cf3325333" providerId="ADAL" clId="{2AD6F63F-C130-411F-BD41-8E6BAFDF7DAF}" dt="2024-06-07T09:04:46.344" v="572" actId="478"/>
          <ac:spMkLst>
            <pc:docMk/>
            <pc:sldMk cId="469756262" sldId="260"/>
            <ac:spMk id="3" creationId="{65BBCD40-D53B-D858-DDE5-D5FAB3736B3E}"/>
          </ac:spMkLst>
        </pc:spChg>
        <pc:spChg chg="add del">
          <ac:chgData name="tanaboon tongbuasirilai" userId="3a6fbbe2-a5cd-4f36-96f1-1e3cf3325333" providerId="ADAL" clId="{2AD6F63F-C130-411F-BD41-8E6BAFDF7DAF}" dt="2024-06-07T08:51:56.890" v="483" actId="22"/>
          <ac:spMkLst>
            <pc:docMk/>
            <pc:sldMk cId="469756262" sldId="260"/>
            <ac:spMk id="5" creationId="{B5B0B489-D47B-EFD9-B8F2-58B7978527A1}"/>
          </ac:spMkLst>
        </pc:spChg>
        <pc:spChg chg="add mod">
          <ac:chgData name="tanaboon tongbuasirilai" userId="3a6fbbe2-a5cd-4f36-96f1-1e3cf3325333" providerId="ADAL" clId="{2AD6F63F-C130-411F-BD41-8E6BAFDF7DAF}" dt="2024-06-07T09:19:41.855" v="695" actId="207"/>
          <ac:spMkLst>
            <pc:docMk/>
            <pc:sldMk cId="469756262" sldId="260"/>
            <ac:spMk id="6" creationId="{7E643520-196A-DD83-94EE-A0365311FCA4}"/>
          </ac:spMkLst>
        </pc:spChg>
        <pc:spChg chg="add">
          <ac:chgData name="tanaboon tongbuasirilai" userId="3a6fbbe2-a5cd-4f36-96f1-1e3cf3325333" providerId="ADAL" clId="{2AD6F63F-C130-411F-BD41-8E6BAFDF7DAF}" dt="2024-06-07T09:16:41.163" v="623" actId="26606"/>
          <ac:spMkLst>
            <pc:docMk/>
            <pc:sldMk cId="469756262" sldId="260"/>
            <ac:spMk id="2057" creationId="{4DDFE9F7-C936-4F4C-9EF6-679F30903637}"/>
          </ac:spMkLst>
        </pc:spChg>
        <pc:spChg chg="add">
          <ac:chgData name="tanaboon tongbuasirilai" userId="3a6fbbe2-a5cd-4f36-96f1-1e3cf3325333" providerId="ADAL" clId="{2AD6F63F-C130-411F-BD41-8E6BAFDF7DAF}" dt="2024-06-07T09:16:41.163" v="623" actId="26606"/>
          <ac:spMkLst>
            <pc:docMk/>
            <pc:sldMk cId="469756262" sldId="260"/>
            <ac:spMk id="2059" creationId="{83F36C5B-9ECA-4480-ABF2-496C48A49F0C}"/>
          </ac:spMkLst>
        </pc:spChg>
        <pc:spChg chg="add">
          <ac:chgData name="tanaboon tongbuasirilai" userId="3a6fbbe2-a5cd-4f36-96f1-1e3cf3325333" providerId="ADAL" clId="{2AD6F63F-C130-411F-BD41-8E6BAFDF7DAF}" dt="2024-06-07T09:16:41.163" v="623" actId="26606"/>
          <ac:spMkLst>
            <pc:docMk/>
            <pc:sldMk cId="469756262" sldId="260"/>
            <ac:spMk id="2061" creationId="{B03C0BA2-EBED-460A-97AE-475F9377FD17}"/>
          </ac:spMkLst>
        </pc:spChg>
        <pc:picChg chg="add mod ord">
          <ac:chgData name="tanaboon tongbuasirilai" userId="3a6fbbe2-a5cd-4f36-96f1-1e3cf3325333" providerId="ADAL" clId="{2AD6F63F-C130-411F-BD41-8E6BAFDF7DAF}" dt="2024-06-07T09:16:54.850" v="627" actId="1076"/>
          <ac:picMkLst>
            <pc:docMk/>
            <pc:sldMk cId="469756262" sldId="260"/>
            <ac:picMk id="2050" creationId="{0F5212DB-52D3-35CE-77C7-45120A21004A}"/>
          </ac:picMkLst>
        </pc:picChg>
        <pc:picChg chg="add mod ord">
          <ac:chgData name="tanaboon tongbuasirilai" userId="3a6fbbe2-a5cd-4f36-96f1-1e3cf3325333" providerId="ADAL" clId="{2AD6F63F-C130-411F-BD41-8E6BAFDF7DAF}" dt="2024-06-07T09:16:57.065" v="628" actId="1076"/>
          <ac:picMkLst>
            <pc:docMk/>
            <pc:sldMk cId="469756262" sldId="260"/>
            <ac:picMk id="2052" creationId="{E8A40608-DD0E-DA71-311B-9AAA85E5E316}"/>
          </ac:picMkLst>
        </pc:picChg>
      </pc:sldChg>
      <pc:sldChg chg="addSp delSp modSp new mod setBg">
        <pc:chgData name="tanaboon tongbuasirilai" userId="3a6fbbe2-a5cd-4f36-96f1-1e3cf3325333" providerId="ADAL" clId="{2AD6F63F-C130-411F-BD41-8E6BAFDF7DAF}" dt="2024-06-07T09:39:36.339" v="730" actId="1076"/>
        <pc:sldMkLst>
          <pc:docMk/>
          <pc:sldMk cId="2292307587" sldId="261"/>
        </pc:sldMkLst>
        <pc:spChg chg="mod">
          <ac:chgData name="tanaboon tongbuasirilai" userId="3a6fbbe2-a5cd-4f36-96f1-1e3cf3325333" providerId="ADAL" clId="{2AD6F63F-C130-411F-BD41-8E6BAFDF7DAF}" dt="2024-06-07T09:39:21.612" v="723" actId="20577"/>
          <ac:spMkLst>
            <pc:docMk/>
            <pc:sldMk cId="2292307587" sldId="261"/>
            <ac:spMk id="2" creationId="{01B93C38-B5C8-BD51-BB7F-5DEAF2381DA3}"/>
          </ac:spMkLst>
        </pc:spChg>
        <pc:spChg chg="del">
          <ac:chgData name="tanaboon tongbuasirilai" userId="3a6fbbe2-a5cd-4f36-96f1-1e3cf3325333" providerId="ADAL" clId="{2AD6F63F-C130-411F-BD41-8E6BAFDF7DAF}" dt="2024-06-07T09:39:03.190" v="702" actId="26606"/>
          <ac:spMkLst>
            <pc:docMk/>
            <pc:sldMk cId="2292307587" sldId="261"/>
            <ac:spMk id="3" creationId="{2F5055F7-4053-5606-34C8-58B213BA1DF1}"/>
          </ac:spMkLst>
        </pc:spChg>
        <pc:spChg chg="add del">
          <ac:chgData name="tanaboon tongbuasirilai" userId="3a6fbbe2-a5cd-4f36-96f1-1e3cf3325333" providerId="ADAL" clId="{2AD6F63F-C130-411F-BD41-8E6BAFDF7DAF}" dt="2024-06-07T09:39:30.617" v="727" actId="22"/>
          <ac:spMkLst>
            <pc:docMk/>
            <pc:sldMk cId="2292307587" sldId="261"/>
            <ac:spMk id="6" creationId="{95FF747C-6222-D927-959A-5AECFCD3391E}"/>
          </ac:spMkLst>
        </pc:spChg>
        <pc:spChg chg="add mod">
          <ac:chgData name="tanaboon tongbuasirilai" userId="3a6fbbe2-a5cd-4f36-96f1-1e3cf3325333" providerId="ADAL" clId="{2AD6F63F-C130-411F-BD41-8E6BAFDF7DAF}" dt="2024-06-07T09:39:36.339" v="730" actId="1076"/>
          <ac:spMkLst>
            <pc:docMk/>
            <pc:sldMk cId="2292307587" sldId="261"/>
            <ac:spMk id="8" creationId="{8550DCD5-4AA9-1D36-7A49-AA744638E3F6}"/>
          </ac:spMkLst>
        </pc:spChg>
        <pc:spChg chg="add">
          <ac:chgData name="tanaboon tongbuasirilai" userId="3a6fbbe2-a5cd-4f36-96f1-1e3cf3325333" providerId="ADAL" clId="{2AD6F63F-C130-411F-BD41-8E6BAFDF7DAF}" dt="2024-06-07T09:39:03.190" v="702" actId="26606"/>
          <ac:spMkLst>
            <pc:docMk/>
            <pc:sldMk cId="2292307587" sldId="261"/>
            <ac:spMk id="9" creationId="{E446B7E6-8568-417F-959E-DB3D1E70F648}"/>
          </ac:spMkLst>
        </pc:spChg>
        <pc:spChg chg="add">
          <ac:chgData name="tanaboon tongbuasirilai" userId="3a6fbbe2-a5cd-4f36-96f1-1e3cf3325333" providerId="ADAL" clId="{2AD6F63F-C130-411F-BD41-8E6BAFDF7DAF}" dt="2024-06-07T09:39:03.190" v="702" actId="26606"/>
          <ac:spMkLst>
            <pc:docMk/>
            <pc:sldMk cId="2292307587" sldId="261"/>
            <ac:spMk id="11" creationId="{54047A07-72EC-41BC-A55F-C264F639FB20}"/>
          </ac:spMkLst>
        </pc:spChg>
        <pc:picChg chg="add">
          <ac:chgData name="tanaboon tongbuasirilai" userId="3a6fbbe2-a5cd-4f36-96f1-1e3cf3325333" providerId="ADAL" clId="{2AD6F63F-C130-411F-BD41-8E6BAFDF7DAF}" dt="2024-06-07T09:39:03.190" v="702" actId="26606"/>
          <ac:picMkLst>
            <pc:docMk/>
            <pc:sldMk cId="2292307587" sldId="261"/>
            <ac:picMk id="5" creationId="{AB126AB0-3553-F1F6-1ADD-22F88C947BCB}"/>
          </ac:picMkLst>
        </pc:picChg>
      </pc:sldChg>
      <pc:sldChg chg="addSp delSp modSp new mod setBg setClrOvrMap">
        <pc:chgData name="tanaboon tongbuasirilai" userId="3a6fbbe2-a5cd-4f36-96f1-1e3cf3325333" providerId="ADAL" clId="{2AD6F63F-C130-411F-BD41-8E6BAFDF7DAF}" dt="2024-06-07T10:47:02.078" v="805" actId="207"/>
        <pc:sldMkLst>
          <pc:docMk/>
          <pc:sldMk cId="1829430653" sldId="262"/>
        </pc:sldMkLst>
        <pc:spChg chg="mod ord">
          <ac:chgData name="tanaboon tongbuasirilai" userId="3a6fbbe2-a5cd-4f36-96f1-1e3cf3325333" providerId="ADAL" clId="{2AD6F63F-C130-411F-BD41-8E6BAFDF7DAF}" dt="2024-06-07T10:46:08.682" v="792" actId="26606"/>
          <ac:spMkLst>
            <pc:docMk/>
            <pc:sldMk cId="1829430653" sldId="262"/>
            <ac:spMk id="2" creationId="{32898F4B-D8CF-B527-8130-92107E01AE28}"/>
          </ac:spMkLst>
        </pc:spChg>
        <pc:spChg chg="mod ord">
          <ac:chgData name="tanaboon tongbuasirilai" userId="3a6fbbe2-a5cd-4f36-96f1-1e3cf3325333" providerId="ADAL" clId="{2AD6F63F-C130-411F-BD41-8E6BAFDF7DAF}" dt="2024-06-07T10:47:02.078" v="805" actId="207"/>
          <ac:spMkLst>
            <pc:docMk/>
            <pc:sldMk cId="1829430653" sldId="262"/>
            <ac:spMk id="3" creationId="{B752AF9A-57BD-E0ED-2C78-80DD3C7DE1D3}"/>
          </ac:spMkLst>
        </pc:spChg>
        <pc:spChg chg="add del">
          <ac:chgData name="tanaboon tongbuasirilai" userId="3a6fbbe2-a5cd-4f36-96f1-1e3cf3325333" providerId="ADAL" clId="{2AD6F63F-C130-411F-BD41-8E6BAFDF7DAF}" dt="2024-06-07T10:46:08.682" v="792" actId="26606"/>
          <ac:spMkLst>
            <pc:docMk/>
            <pc:sldMk cId="1829430653" sldId="262"/>
            <ac:spMk id="3079" creationId="{0EA0C3AC-2A72-484B-B07D-F2CC519F1201}"/>
          </ac:spMkLst>
        </pc:spChg>
        <pc:spChg chg="add del">
          <ac:chgData name="tanaboon tongbuasirilai" userId="3a6fbbe2-a5cd-4f36-96f1-1e3cf3325333" providerId="ADAL" clId="{2AD6F63F-C130-411F-BD41-8E6BAFDF7DAF}" dt="2024-06-07T10:46:08.682" v="792" actId="26606"/>
          <ac:spMkLst>
            <pc:docMk/>
            <pc:sldMk cId="1829430653" sldId="262"/>
            <ac:spMk id="3081" creationId="{986477EF-3991-4D07-9F11-9E887C340C78}"/>
          </ac:spMkLst>
        </pc:spChg>
        <pc:spChg chg="add del">
          <ac:chgData name="tanaboon tongbuasirilai" userId="3a6fbbe2-a5cd-4f36-96f1-1e3cf3325333" providerId="ADAL" clId="{2AD6F63F-C130-411F-BD41-8E6BAFDF7DAF}" dt="2024-06-07T10:46:08.682" v="792" actId="26606"/>
          <ac:spMkLst>
            <pc:docMk/>
            <pc:sldMk cId="1829430653" sldId="262"/>
            <ac:spMk id="3083" creationId="{EDA40B90-E281-4108-8CC2-959D5F95070A}"/>
          </ac:spMkLst>
        </pc:spChg>
        <pc:spChg chg="add del">
          <ac:chgData name="tanaboon tongbuasirilai" userId="3a6fbbe2-a5cd-4f36-96f1-1e3cf3325333" providerId="ADAL" clId="{2AD6F63F-C130-411F-BD41-8E6BAFDF7DAF}" dt="2024-06-07T10:46:01.127" v="787" actId="26606"/>
          <ac:spMkLst>
            <pc:docMk/>
            <pc:sldMk cId="1829430653" sldId="262"/>
            <ac:spMk id="3085" creationId="{1C524A27-B6C0-41EA-ABCB-AA2E61FC0F8A}"/>
          </ac:spMkLst>
        </pc:spChg>
        <pc:spChg chg="add del">
          <ac:chgData name="tanaboon tongbuasirilai" userId="3a6fbbe2-a5cd-4f36-96f1-1e3cf3325333" providerId="ADAL" clId="{2AD6F63F-C130-411F-BD41-8E6BAFDF7DAF}" dt="2024-06-07T10:45:42.741" v="785" actId="26606"/>
          <ac:spMkLst>
            <pc:docMk/>
            <pc:sldMk cId="1829430653" sldId="262"/>
            <ac:spMk id="3088" creationId="{5940F547-7206-4401-94FB-F8421915D8B8}"/>
          </ac:spMkLst>
        </pc:spChg>
        <pc:spChg chg="add del">
          <ac:chgData name="tanaboon tongbuasirilai" userId="3a6fbbe2-a5cd-4f36-96f1-1e3cf3325333" providerId="ADAL" clId="{2AD6F63F-C130-411F-BD41-8E6BAFDF7DAF}" dt="2024-06-07T10:46:01.127" v="787" actId="26606"/>
          <ac:spMkLst>
            <pc:docMk/>
            <pc:sldMk cId="1829430653" sldId="262"/>
            <ac:spMk id="3090" creationId="{F3FCE8DC-E7A6-4A8F-BB57-A87EC4B846BB}"/>
          </ac:spMkLst>
        </pc:spChg>
        <pc:spChg chg="add del">
          <ac:chgData name="tanaboon tongbuasirilai" userId="3a6fbbe2-a5cd-4f36-96f1-1e3cf3325333" providerId="ADAL" clId="{2AD6F63F-C130-411F-BD41-8E6BAFDF7DAF}" dt="2024-06-07T10:46:05.236" v="789" actId="26606"/>
          <ac:spMkLst>
            <pc:docMk/>
            <pc:sldMk cId="1829430653" sldId="262"/>
            <ac:spMk id="3092" creationId="{E6C93A5D-0985-4386-8EC7-3EE1F82A8483}"/>
          </ac:spMkLst>
        </pc:spChg>
        <pc:spChg chg="add del">
          <ac:chgData name="tanaboon tongbuasirilai" userId="3a6fbbe2-a5cd-4f36-96f1-1e3cf3325333" providerId="ADAL" clId="{2AD6F63F-C130-411F-BD41-8E6BAFDF7DAF}" dt="2024-06-07T10:46:05.236" v="789" actId="26606"/>
          <ac:spMkLst>
            <pc:docMk/>
            <pc:sldMk cId="1829430653" sldId="262"/>
            <ac:spMk id="3093" creationId="{36028FD2-3146-4CFE-9D16-590EF832D4CC}"/>
          </ac:spMkLst>
        </pc:spChg>
        <pc:spChg chg="add del">
          <ac:chgData name="tanaboon tongbuasirilai" userId="3a6fbbe2-a5cd-4f36-96f1-1e3cf3325333" providerId="ADAL" clId="{2AD6F63F-C130-411F-BD41-8E6BAFDF7DAF}" dt="2024-06-07T10:46:08.680" v="791" actId="26606"/>
          <ac:spMkLst>
            <pc:docMk/>
            <pc:sldMk cId="1829430653" sldId="262"/>
            <ac:spMk id="3095" creationId="{5940F547-7206-4401-94FB-F8421915D8B8}"/>
          </ac:spMkLst>
        </pc:spChg>
        <pc:picChg chg="add del mod ord">
          <ac:chgData name="tanaboon tongbuasirilai" userId="3a6fbbe2-a5cd-4f36-96f1-1e3cf3325333" providerId="ADAL" clId="{2AD6F63F-C130-411F-BD41-8E6BAFDF7DAF}" dt="2024-06-07T10:46:14.957" v="793" actId="478"/>
          <ac:picMkLst>
            <pc:docMk/>
            <pc:sldMk cId="1829430653" sldId="262"/>
            <ac:picMk id="3074" creationId="{81CAE861-8800-10D4-6FCB-0CA89098FAEB}"/>
          </ac:picMkLst>
        </pc:picChg>
        <pc:picChg chg="add mod">
          <ac:chgData name="tanaboon tongbuasirilai" userId="3a6fbbe2-a5cd-4f36-96f1-1e3cf3325333" providerId="ADAL" clId="{2AD6F63F-C130-411F-BD41-8E6BAFDF7DAF}" dt="2024-06-07T10:46:24.956" v="797" actId="1076"/>
          <ac:picMkLst>
            <pc:docMk/>
            <pc:sldMk cId="1829430653" sldId="262"/>
            <ac:picMk id="3076" creationId="{38733DF3-03FC-E776-E1E4-523F4151F3C7}"/>
          </ac:picMkLst>
        </pc:picChg>
      </pc:sldChg>
      <pc:sldChg chg="addSp delSp modSp new mod modClrScheme chgLayout">
        <pc:chgData name="tanaboon tongbuasirilai" userId="3a6fbbe2-a5cd-4f36-96f1-1e3cf3325333" providerId="ADAL" clId="{2AD6F63F-C130-411F-BD41-8E6BAFDF7DAF}" dt="2024-06-09T03:09:24.354" v="994" actId="403"/>
        <pc:sldMkLst>
          <pc:docMk/>
          <pc:sldMk cId="1990713265" sldId="263"/>
        </pc:sldMkLst>
        <pc:spChg chg="del mod ord">
          <ac:chgData name="tanaboon tongbuasirilai" userId="3a6fbbe2-a5cd-4f36-96f1-1e3cf3325333" providerId="ADAL" clId="{2AD6F63F-C130-411F-BD41-8E6BAFDF7DAF}" dt="2024-06-07T11:17:23.078" v="807" actId="700"/>
          <ac:spMkLst>
            <pc:docMk/>
            <pc:sldMk cId="1990713265" sldId="263"/>
            <ac:spMk id="2" creationId="{A17D3DFC-6932-22B8-79EB-3C73EC67EDA6}"/>
          </ac:spMkLst>
        </pc:spChg>
        <pc:spChg chg="del mod ord">
          <ac:chgData name="tanaboon tongbuasirilai" userId="3a6fbbe2-a5cd-4f36-96f1-1e3cf3325333" providerId="ADAL" clId="{2AD6F63F-C130-411F-BD41-8E6BAFDF7DAF}" dt="2024-06-07T11:17:23.078" v="807" actId="700"/>
          <ac:spMkLst>
            <pc:docMk/>
            <pc:sldMk cId="1990713265" sldId="263"/>
            <ac:spMk id="3" creationId="{B54878D2-1711-6F73-396F-D60036E1E3B8}"/>
          </ac:spMkLst>
        </pc:spChg>
        <pc:spChg chg="add mod ord">
          <ac:chgData name="tanaboon tongbuasirilai" userId="3a6fbbe2-a5cd-4f36-96f1-1e3cf3325333" providerId="ADAL" clId="{2AD6F63F-C130-411F-BD41-8E6BAFDF7DAF}" dt="2024-06-09T03:09:24.354" v="994" actId="403"/>
          <ac:spMkLst>
            <pc:docMk/>
            <pc:sldMk cId="1990713265" sldId="263"/>
            <ac:spMk id="4" creationId="{6426EFE6-CF3E-65F5-7CBF-62D587D3B5FB}"/>
          </ac:spMkLst>
        </pc:spChg>
        <pc:spChg chg="add del mod ord">
          <ac:chgData name="tanaboon tongbuasirilai" userId="3a6fbbe2-a5cd-4f36-96f1-1e3cf3325333" providerId="ADAL" clId="{2AD6F63F-C130-411F-BD41-8E6BAFDF7DAF}" dt="2024-06-09T02:59:12.161" v="930" actId="403"/>
          <ac:spMkLst>
            <pc:docMk/>
            <pc:sldMk cId="1990713265" sldId="263"/>
            <ac:spMk id="5" creationId="{B7B55E3F-B119-C1F2-3AA2-689F1D245582}"/>
          </ac:spMkLst>
        </pc:spChg>
        <pc:spChg chg="add mod ord">
          <ac:chgData name="tanaboon tongbuasirilai" userId="3a6fbbe2-a5cd-4f36-96f1-1e3cf3325333" providerId="ADAL" clId="{2AD6F63F-C130-411F-BD41-8E6BAFDF7DAF}" dt="2024-06-07T11:22:47.786" v="911" actId="1076"/>
          <ac:spMkLst>
            <pc:docMk/>
            <pc:sldMk cId="1990713265" sldId="263"/>
            <ac:spMk id="6" creationId="{FBD3311E-8E7B-F910-E304-3145FF1BB1D0}"/>
          </ac:spMkLst>
        </pc:spChg>
        <pc:spChg chg="add mod">
          <ac:chgData name="tanaboon tongbuasirilai" userId="3a6fbbe2-a5cd-4f36-96f1-1e3cf3325333" providerId="ADAL" clId="{2AD6F63F-C130-411F-BD41-8E6BAFDF7DAF}" dt="2024-06-07T11:17:44.511" v="810"/>
          <ac:spMkLst>
            <pc:docMk/>
            <pc:sldMk cId="1990713265" sldId="263"/>
            <ac:spMk id="7" creationId="{7691A615-C0F7-04AE-14C1-9E4C81E898DD}"/>
          </ac:spMkLst>
        </pc:spChg>
        <pc:spChg chg="add">
          <ac:chgData name="tanaboon tongbuasirilai" userId="3a6fbbe2-a5cd-4f36-96f1-1e3cf3325333" providerId="ADAL" clId="{2AD6F63F-C130-411F-BD41-8E6BAFDF7DAF}" dt="2024-06-07T11:20:09.063" v="835"/>
          <ac:spMkLst>
            <pc:docMk/>
            <pc:sldMk cId="1990713265" sldId="263"/>
            <ac:spMk id="10" creationId="{8360AD6E-17A7-BAF7-0411-7A5DB4489119}"/>
          </ac:spMkLst>
        </pc:spChg>
        <pc:picChg chg="add mod">
          <ac:chgData name="tanaboon tongbuasirilai" userId="3a6fbbe2-a5cd-4f36-96f1-1e3cf3325333" providerId="ADAL" clId="{2AD6F63F-C130-411F-BD41-8E6BAFDF7DAF}" dt="2024-06-07T12:35:50.680" v="927" actId="1076"/>
          <ac:picMkLst>
            <pc:docMk/>
            <pc:sldMk cId="1990713265" sldId="263"/>
            <ac:picMk id="9" creationId="{2BF12651-A987-78C1-F00D-461AB54EDE35}"/>
          </ac:picMkLst>
        </pc:picChg>
        <pc:picChg chg="add del mod">
          <ac:chgData name="tanaboon tongbuasirilai" userId="3a6fbbe2-a5cd-4f36-96f1-1e3cf3325333" providerId="ADAL" clId="{2AD6F63F-C130-411F-BD41-8E6BAFDF7DAF}" dt="2024-06-07T11:18:19.132" v="829" actId="478"/>
          <ac:picMkLst>
            <pc:docMk/>
            <pc:sldMk cId="1990713265" sldId="263"/>
            <ac:picMk id="4098" creationId="{49655407-6667-F539-354C-70F82EDEF84C}"/>
          </ac:picMkLst>
        </pc:picChg>
      </pc:sldChg>
      <pc:sldChg chg="addSp modSp new mod">
        <pc:chgData name="tanaboon tongbuasirilai" userId="3a6fbbe2-a5cd-4f36-96f1-1e3cf3325333" providerId="ADAL" clId="{2AD6F63F-C130-411F-BD41-8E6BAFDF7DAF}" dt="2024-06-09T03:10:02.720" v="995" actId="17032"/>
        <pc:sldMkLst>
          <pc:docMk/>
          <pc:sldMk cId="1843885647" sldId="264"/>
        </pc:sldMkLst>
        <pc:spChg chg="mod">
          <ac:chgData name="tanaboon tongbuasirilai" userId="3a6fbbe2-a5cd-4f36-96f1-1e3cf3325333" providerId="ADAL" clId="{2AD6F63F-C130-411F-BD41-8E6BAFDF7DAF}" dt="2024-06-09T03:09:19.359" v="992" actId="403"/>
          <ac:spMkLst>
            <pc:docMk/>
            <pc:sldMk cId="1843885647" sldId="264"/>
            <ac:spMk id="2" creationId="{920DBB90-F5BB-2DD6-E0B4-090E415DAEA8}"/>
          </ac:spMkLst>
        </pc:spChg>
        <pc:spChg chg="mod">
          <ac:chgData name="tanaboon tongbuasirilai" userId="3a6fbbe2-a5cd-4f36-96f1-1e3cf3325333" providerId="ADAL" clId="{2AD6F63F-C130-411F-BD41-8E6BAFDF7DAF}" dt="2024-06-09T03:10:02.720" v="995" actId="17032"/>
          <ac:spMkLst>
            <pc:docMk/>
            <pc:sldMk cId="1843885647" sldId="264"/>
            <ac:spMk id="3" creationId="{5C5F99DC-4DB9-49D3-0A55-941989E0C706}"/>
          </ac:spMkLst>
        </pc:spChg>
        <pc:spChg chg="mod">
          <ac:chgData name="tanaboon tongbuasirilai" userId="3a6fbbe2-a5cd-4f36-96f1-1e3cf3325333" providerId="ADAL" clId="{2AD6F63F-C130-411F-BD41-8E6BAFDF7DAF}" dt="2024-06-09T03:07:35.478" v="982" actId="207"/>
          <ac:spMkLst>
            <pc:docMk/>
            <pc:sldMk cId="1843885647" sldId="264"/>
            <ac:spMk id="4" creationId="{AAEE8FB4-5BA2-871E-0E34-6E8398A151C7}"/>
          </ac:spMkLst>
        </pc:spChg>
        <pc:spChg chg="add">
          <ac:chgData name="tanaboon tongbuasirilai" userId="3a6fbbe2-a5cd-4f36-96f1-1e3cf3325333" providerId="ADAL" clId="{2AD6F63F-C130-411F-BD41-8E6BAFDF7DAF}" dt="2024-06-09T03:06:47.848" v="968"/>
          <ac:spMkLst>
            <pc:docMk/>
            <pc:sldMk cId="1843885647" sldId="264"/>
            <ac:spMk id="5" creationId="{2F4D3EBB-EC9F-8999-EBA5-E5DBF5B80489}"/>
          </ac:spMkLst>
        </pc:spChg>
      </pc:sldChg>
      <pc:sldChg chg="addSp delSp modSp new mod setBg modClrScheme setClrOvrMap chgLayout">
        <pc:chgData name="tanaboon tongbuasirilai" userId="3a6fbbe2-a5cd-4f36-96f1-1e3cf3325333" providerId="ADAL" clId="{2AD6F63F-C130-411F-BD41-8E6BAFDF7DAF}" dt="2024-06-09T03:13:29.039" v="1094" actId="13822"/>
        <pc:sldMkLst>
          <pc:docMk/>
          <pc:sldMk cId="3064927424" sldId="265"/>
        </pc:sldMkLst>
        <pc:spChg chg="del mod ord">
          <ac:chgData name="tanaboon tongbuasirilai" userId="3a6fbbe2-a5cd-4f36-96f1-1e3cf3325333" providerId="ADAL" clId="{2AD6F63F-C130-411F-BD41-8E6BAFDF7DAF}" dt="2024-06-09T03:10:46.197" v="998" actId="700"/>
          <ac:spMkLst>
            <pc:docMk/>
            <pc:sldMk cId="3064927424" sldId="265"/>
            <ac:spMk id="2" creationId="{EE4F4D0B-0A4B-8F8F-D088-E0E01DCEE791}"/>
          </ac:spMkLst>
        </pc:spChg>
        <pc:spChg chg="del mod ord">
          <ac:chgData name="tanaboon tongbuasirilai" userId="3a6fbbe2-a5cd-4f36-96f1-1e3cf3325333" providerId="ADAL" clId="{2AD6F63F-C130-411F-BD41-8E6BAFDF7DAF}" dt="2024-06-09T03:10:46.197" v="998" actId="700"/>
          <ac:spMkLst>
            <pc:docMk/>
            <pc:sldMk cId="3064927424" sldId="265"/>
            <ac:spMk id="3" creationId="{36A410A5-8B6E-A984-F08C-C1D9BB8C74F5}"/>
          </ac:spMkLst>
        </pc:spChg>
        <pc:spChg chg="del mod ord">
          <ac:chgData name="tanaboon tongbuasirilai" userId="3a6fbbe2-a5cd-4f36-96f1-1e3cf3325333" providerId="ADAL" clId="{2AD6F63F-C130-411F-BD41-8E6BAFDF7DAF}" dt="2024-06-09T03:10:46.197" v="998" actId="700"/>
          <ac:spMkLst>
            <pc:docMk/>
            <pc:sldMk cId="3064927424" sldId="265"/>
            <ac:spMk id="4" creationId="{EBE6938A-A9F3-818A-F8A2-EAA341C504EE}"/>
          </ac:spMkLst>
        </pc:spChg>
        <pc:spChg chg="add mod ord">
          <ac:chgData name="tanaboon tongbuasirilai" userId="3a6fbbe2-a5cd-4f36-96f1-1e3cf3325333" providerId="ADAL" clId="{2AD6F63F-C130-411F-BD41-8E6BAFDF7DAF}" dt="2024-06-09T03:13:29.039" v="1094" actId="13822"/>
          <ac:spMkLst>
            <pc:docMk/>
            <pc:sldMk cId="3064927424" sldId="265"/>
            <ac:spMk id="5" creationId="{D25EB02B-F646-4610-C59A-B1D03392DEBC}"/>
          </ac:spMkLst>
        </pc:spChg>
        <pc:spChg chg="add del mod ord">
          <ac:chgData name="tanaboon tongbuasirilai" userId="3a6fbbe2-a5cd-4f36-96f1-1e3cf3325333" providerId="ADAL" clId="{2AD6F63F-C130-411F-BD41-8E6BAFDF7DAF}" dt="2024-06-09T03:12:44.153" v="1061" actId="478"/>
          <ac:spMkLst>
            <pc:docMk/>
            <pc:sldMk cId="3064927424" sldId="265"/>
            <ac:spMk id="6" creationId="{15EB978C-8326-7854-0675-18A8010B3C05}"/>
          </ac:spMkLst>
        </pc:spChg>
        <pc:spChg chg="add del mod ord">
          <ac:chgData name="tanaboon tongbuasirilai" userId="3a6fbbe2-a5cd-4f36-96f1-1e3cf3325333" providerId="ADAL" clId="{2AD6F63F-C130-411F-BD41-8E6BAFDF7DAF}" dt="2024-06-09T03:11:41.546" v="1000" actId="26606"/>
          <ac:spMkLst>
            <pc:docMk/>
            <pc:sldMk cId="3064927424" sldId="265"/>
            <ac:spMk id="7" creationId="{B1E85CB6-0C6A-72AB-60C3-147D040573F5}"/>
          </ac:spMkLst>
        </pc:spChg>
        <pc:spChg chg="add">
          <ac:chgData name="tanaboon tongbuasirilai" userId="3a6fbbe2-a5cd-4f36-96f1-1e3cf3325333" providerId="ADAL" clId="{2AD6F63F-C130-411F-BD41-8E6BAFDF7DAF}" dt="2024-06-09T03:11:41.546" v="1000" actId="26606"/>
          <ac:spMkLst>
            <pc:docMk/>
            <pc:sldMk cId="3064927424" sldId="265"/>
            <ac:spMk id="14" creationId="{53576798-7F98-4C7F-B6C7-6D41B5A7E927}"/>
          </ac:spMkLst>
        </pc:spChg>
        <pc:spChg chg="add">
          <ac:chgData name="tanaboon tongbuasirilai" userId="3a6fbbe2-a5cd-4f36-96f1-1e3cf3325333" providerId="ADAL" clId="{2AD6F63F-C130-411F-BD41-8E6BAFDF7DAF}" dt="2024-06-09T03:11:41.546" v="1000" actId="26606"/>
          <ac:spMkLst>
            <pc:docMk/>
            <pc:sldMk cId="3064927424" sldId="265"/>
            <ac:spMk id="16" creationId="{9D336D4B-F9C3-4167-9191-8DA896C803E6}"/>
          </ac:spMkLst>
        </pc:spChg>
        <pc:spChg chg="add">
          <ac:chgData name="tanaboon tongbuasirilai" userId="3a6fbbe2-a5cd-4f36-96f1-1e3cf3325333" providerId="ADAL" clId="{2AD6F63F-C130-411F-BD41-8E6BAFDF7DAF}" dt="2024-06-09T03:11:41.546" v="1000" actId="26606"/>
          <ac:spMkLst>
            <pc:docMk/>
            <pc:sldMk cId="3064927424" sldId="265"/>
            <ac:spMk id="18" creationId="{069BF0B4-2BF1-40F2-8D8E-9CFCED97D981}"/>
          </ac:spMkLst>
        </pc:spChg>
        <pc:picChg chg="add mod">
          <ac:chgData name="tanaboon tongbuasirilai" userId="3a6fbbe2-a5cd-4f36-96f1-1e3cf3325333" providerId="ADAL" clId="{2AD6F63F-C130-411F-BD41-8E6BAFDF7DAF}" dt="2024-06-09T03:11:41.546" v="1000" actId="26606"/>
          <ac:picMkLst>
            <pc:docMk/>
            <pc:sldMk cId="3064927424" sldId="265"/>
            <ac:picMk id="9" creationId="{2FA86CC3-0FB2-F3CD-5865-E99BAFB1A9FE}"/>
          </ac:picMkLst>
        </pc:picChg>
      </pc:sldChg>
      <pc:sldChg chg="addSp delSp modSp new mod">
        <pc:chgData name="tanaboon tongbuasirilai" userId="3a6fbbe2-a5cd-4f36-96f1-1e3cf3325333" providerId="ADAL" clId="{2AD6F63F-C130-411F-BD41-8E6BAFDF7DAF}" dt="2024-06-10T09:20:58.458" v="1301" actId="20577"/>
        <pc:sldMkLst>
          <pc:docMk/>
          <pc:sldMk cId="1250294825" sldId="266"/>
        </pc:sldMkLst>
        <pc:spChg chg="mod">
          <ac:chgData name="tanaboon tongbuasirilai" userId="3a6fbbe2-a5cd-4f36-96f1-1e3cf3325333" providerId="ADAL" clId="{2AD6F63F-C130-411F-BD41-8E6BAFDF7DAF}" dt="2024-06-10T09:20:58.458" v="1301" actId="20577"/>
          <ac:spMkLst>
            <pc:docMk/>
            <pc:sldMk cId="1250294825" sldId="266"/>
            <ac:spMk id="2" creationId="{C4801CC7-AF2F-B425-6CBC-8C221202CB05}"/>
          </ac:spMkLst>
        </pc:spChg>
        <pc:spChg chg="add del mod">
          <ac:chgData name="tanaboon tongbuasirilai" userId="3a6fbbe2-a5cd-4f36-96f1-1e3cf3325333" providerId="ADAL" clId="{2AD6F63F-C130-411F-BD41-8E6BAFDF7DAF}" dt="2024-06-10T08:54:31.702" v="1298" actId="207"/>
          <ac:spMkLst>
            <pc:docMk/>
            <pc:sldMk cId="1250294825" sldId="266"/>
            <ac:spMk id="3" creationId="{B53B8C76-0A55-B984-05E6-E5BF1CF79A7A}"/>
          </ac:spMkLst>
        </pc:spChg>
        <pc:spChg chg="mod">
          <ac:chgData name="tanaboon tongbuasirilai" userId="3a6fbbe2-a5cd-4f36-96f1-1e3cf3325333" providerId="ADAL" clId="{2AD6F63F-C130-411F-BD41-8E6BAFDF7DAF}" dt="2024-06-10T08:53:22.446" v="1293" actId="207"/>
          <ac:spMkLst>
            <pc:docMk/>
            <pc:sldMk cId="1250294825" sldId="266"/>
            <ac:spMk id="4" creationId="{6A42455E-D6AF-5E9B-C504-C86B14AA3CCD}"/>
          </ac:spMkLst>
        </pc:spChg>
        <pc:spChg chg="add mod">
          <ac:chgData name="tanaboon tongbuasirilai" userId="3a6fbbe2-a5cd-4f36-96f1-1e3cf3325333" providerId="ADAL" clId="{2AD6F63F-C130-411F-BD41-8E6BAFDF7DAF}" dt="2024-06-10T08:31:27.260" v="1180"/>
          <ac:spMkLst>
            <pc:docMk/>
            <pc:sldMk cId="1250294825" sldId="266"/>
            <ac:spMk id="5" creationId="{E756C1EB-4E52-95C3-C05E-FCEECFD660BC}"/>
          </ac:spMkLst>
        </pc:spChg>
        <pc:spChg chg="add">
          <ac:chgData name="tanaboon tongbuasirilai" userId="3a6fbbe2-a5cd-4f36-96f1-1e3cf3325333" providerId="ADAL" clId="{2AD6F63F-C130-411F-BD41-8E6BAFDF7DAF}" dt="2024-06-10T08:31:43.252" v="1185"/>
          <ac:spMkLst>
            <pc:docMk/>
            <pc:sldMk cId="1250294825" sldId="266"/>
            <ac:spMk id="6" creationId="{E5258ACA-EC77-F3EA-5129-C422FD33F709}"/>
          </ac:spMkLst>
        </pc:spChg>
        <pc:spChg chg="add">
          <ac:chgData name="tanaboon tongbuasirilai" userId="3a6fbbe2-a5cd-4f36-96f1-1e3cf3325333" providerId="ADAL" clId="{2AD6F63F-C130-411F-BD41-8E6BAFDF7DAF}" dt="2024-06-10T08:32:16.629" v="1188"/>
          <ac:spMkLst>
            <pc:docMk/>
            <pc:sldMk cId="1250294825" sldId="266"/>
            <ac:spMk id="7" creationId="{6FC1ABA5-ACBD-289D-4664-F90B118987F5}"/>
          </ac:spMkLst>
        </pc:spChg>
        <pc:picChg chg="add del mod">
          <ac:chgData name="tanaboon tongbuasirilai" userId="3a6fbbe2-a5cd-4f36-96f1-1e3cf3325333" providerId="ADAL" clId="{2AD6F63F-C130-411F-BD41-8E6BAFDF7DAF}" dt="2024-06-10T08:44:55.931" v="1213" actId="21"/>
          <ac:picMkLst>
            <pc:docMk/>
            <pc:sldMk cId="1250294825" sldId="266"/>
            <ac:picMk id="1029" creationId="{9434DFC5-E933-27F6-3D78-3525A6942E80}"/>
          </ac:picMkLst>
        </pc:picChg>
        <pc:picChg chg="add del mod">
          <ac:chgData name="tanaboon tongbuasirilai" userId="3a6fbbe2-a5cd-4f36-96f1-1e3cf3325333" providerId="ADAL" clId="{2AD6F63F-C130-411F-BD41-8E6BAFDF7DAF}" dt="2024-06-10T08:44:51.967" v="1211" actId="21"/>
          <ac:picMkLst>
            <pc:docMk/>
            <pc:sldMk cId="1250294825" sldId="266"/>
            <ac:picMk id="1031" creationId="{8310C5D1-00D1-8179-F2A4-1EA5FEC9D3DD}"/>
          </ac:picMkLst>
        </pc:picChg>
      </pc:sldChg>
      <pc:sldChg chg="addSp delSp modSp new mod setBg setClrOvrMap">
        <pc:chgData name="tanaboon tongbuasirilai" userId="3a6fbbe2-a5cd-4f36-96f1-1e3cf3325333" providerId="ADAL" clId="{2AD6F63F-C130-411F-BD41-8E6BAFDF7DAF}" dt="2024-06-09T03:33:50.601" v="1154" actId="478"/>
        <pc:sldMkLst>
          <pc:docMk/>
          <pc:sldMk cId="3859231756" sldId="267"/>
        </pc:sldMkLst>
        <pc:spChg chg="mod">
          <ac:chgData name="tanaboon tongbuasirilai" userId="3a6fbbe2-a5cd-4f36-96f1-1e3cf3325333" providerId="ADAL" clId="{2AD6F63F-C130-411F-BD41-8E6BAFDF7DAF}" dt="2024-06-09T03:33:47.532" v="1153" actId="13822"/>
          <ac:spMkLst>
            <pc:docMk/>
            <pc:sldMk cId="3859231756" sldId="267"/>
            <ac:spMk id="2" creationId="{63339797-FBFD-71B5-FA1C-0571D074F3F2}"/>
          </ac:spMkLst>
        </pc:spChg>
        <pc:spChg chg="del">
          <ac:chgData name="tanaboon tongbuasirilai" userId="3a6fbbe2-a5cd-4f36-96f1-1e3cf3325333" providerId="ADAL" clId="{2AD6F63F-C130-411F-BD41-8E6BAFDF7DAF}" dt="2024-06-09T03:16:23.028" v="1098" actId="26606"/>
          <ac:spMkLst>
            <pc:docMk/>
            <pc:sldMk cId="3859231756" sldId="267"/>
            <ac:spMk id="3" creationId="{4655D4C2-CC01-90E4-2EC1-2DDBFAF7CC3B}"/>
          </ac:spMkLst>
        </pc:spChg>
        <pc:spChg chg="del mod ord">
          <ac:chgData name="tanaboon tongbuasirilai" userId="3a6fbbe2-a5cd-4f36-96f1-1e3cf3325333" providerId="ADAL" clId="{2AD6F63F-C130-411F-BD41-8E6BAFDF7DAF}" dt="2024-06-09T03:33:50.601" v="1154" actId="478"/>
          <ac:spMkLst>
            <pc:docMk/>
            <pc:sldMk cId="3859231756" sldId="267"/>
            <ac:spMk id="4" creationId="{A931B008-07B6-2F37-4352-B85061ECA46E}"/>
          </ac:spMkLst>
        </pc:spChg>
        <pc:spChg chg="add">
          <ac:chgData name="tanaboon tongbuasirilai" userId="3a6fbbe2-a5cd-4f36-96f1-1e3cf3325333" providerId="ADAL" clId="{2AD6F63F-C130-411F-BD41-8E6BAFDF7DAF}" dt="2024-06-09T03:16:23.028" v="1098" actId="26606"/>
          <ac:spMkLst>
            <pc:docMk/>
            <pc:sldMk cId="3859231756" sldId="267"/>
            <ac:spMk id="11" creationId="{53576798-7F98-4C7F-B6C7-6D41B5A7E927}"/>
          </ac:spMkLst>
        </pc:spChg>
        <pc:spChg chg="add">
          <ac:chgData name="tanaboon tongbuasirilai" userId="3a6fbbe2-a5cd-4f36-96f1-1e3cf3325333" providerId="ADAL" clId="{2AD6F63F-C130-411F-BD41-8E6BAFDF7DAF}" dt="2024-06-09T03:16:23.028" v="1098" actId="26606"/>
          <ac:spMkLst>
            <pc:docMk/>
            <pc:sldMk cId="3859231756" sldId="267"/>
            <ac:spMk id="13" creationId="{9D336D4B-F9C3-4167-9191-8DA896C803E6}"/>
          </ac:spMkLst>
        </pc:spChg>
        <pc:spChg chg="add">
          <ac:chgData name="tanaboon tongbuasirilai" userId="3a6fbbe2-a5cd-4f36-96f1-1e3cf3325333" providerId="ADAL" clId="{2AD6F63F-C130-411F-BD41-8E6BAFDF7DAF}" dt="2024-06-09T03:16:23.028" v="1098" actId="26606"/>
          <ac:spMkLst>
            <pc:docMk/>
            <pc:sldMk cId="3859231756" sldId="267"/>
            <ac:spMk id="15" creationId="{069BF0B4-2BF1-40F2-8D8E-9CFCED97D981}"/>
          </ac:spMkLst>
        </pc:spChg>
        <pc:picChg chg="add mod">
          <ac:chgData name="tanaboon tongbuasirilai" userId="3a6fbbe2-a5cd-4f36-96f1-1e3cf3325333" providerId="ADAL" clId="{2AD6F63F-C130-411F-BD41-8E6BAFDF7DAF}" dt="2024-06-09T03:16:23.028" v="1098" actId="26606"/>
          <ac:picMkLst>
            <pc:docMk/>
            <pc:sldMk cId="3859231756" sldId="267"/>
            <ac:picMk id="6" creationId="{1A757096-0FC7-3367-7BD8-9513262DE388}"/>
          </ac:picMkLst>
        </pc:picChg>
        <pc:picChg chg="add">
          <ac:chgData name="tanaboon tongbuasirilai" userId="3a6fbbe2-a5cd-4f36-96f1-1e3cf3325333" providerId="ADAL" clId="{2AD6F63F-C130-411F-BD41-8E6BAFDF7DAF}" dt="2024-06-09T03:15:56.686" v="1096"/>
          <ac:picMkLst>
            <pc:docMk/>
            <pc:sldMk cId="3859231756" sldId="267"/>
            <ac:picMk id="6146" creationId="{F38B11E5-1DFD-A251-716A-B799808D6953}"/>
          </ac:picMkLst>
        </pc:picChg>
      </pc:sldChg>
      <pc:sldChg chg="addSp delSp modSp new mod setBg addAnim">
        <pc:chgData name="tanaboon tongbuasirilai" userId="3a6fbbe2-a5cd-4f36-96f1-1e3cf3325333" providerId="ADAL" clId="{2AD6F63F-C130-411F-BD41-8E6BAFDF7DAF}" dt="2024-06-10T08:50:45.662" v="1290" actId="1076"/>
        <pc:sldMkLst>
          <pc:docMk/>
          <pc:sldMk cId="1075928866" sldId="268"/>
        </pc:sldMkLst>
        <pc:spChg chg="mod ord">
          <ac:chgData name="tanaboon tongbuasirilai" userId="3a6fbbe2-a5cd-4f36-96f1-1e3cf3325333" providerId="ADAL" clId="{2AD6F63F-C130-411F-BD41-8E6BAFDF7DAF}" dt="2024-06-10T08:50:39.185" v="1288" actId="26606"/>
          <ac:spMkLst>
            <pc:docMk/>
            <pc:sldMk cId="1075928866" sldId="268"/>
            <ac:spMk id="2" creationId="{34A8DEDA-929E-F85B-E752-F2D937BE5C3E}"/>
          </ac:spMkLst>
        </pc:spChg>
        <pc:spChg chg="del">
          <ac:chgData name="tanaboon tongbuasirilai" userId="3a6fbbe2-a5cd-4f36-96f1-1e3cf3325333" providerId="ADAL" clId="{2AD6F63F-C130-411F-BD41-8E6BAFDF7DAF}" dt="2024-06-10T08:45:20.937" v="1243" actId="478"/>
          <ac:spMkLst>
            <pc:docMk/>
            <pc:sldMk cId="1075928866" sldId="268"/>
            <ac:spMk id="3" creationId="{EB1AD575-ECE6-A878-4399-2D9A3FC46937}"/>
          </ac:spMkLst>
        </pc:spChg>
        <pc:spChg chg="del">
          <ac:chgData name="tanaboon tongbuasirilai" userId="3a6fbbe2-a5cd-4f36-96f1-1e3cf3325333" providerId="ADAL" clId="{2AD6F63F-C130-411F-BD41-8E6BAFDF7DAF}" dt="2024-06-10T08:45:25.001" v="1244" actId="478"/>
          <ac:spMkLst>
            <pc:docMk/>
            <pc:sldMk cId="1075928866" sldId="268"/>
            <ac:spMk id="4" creationId="{41C13DDE-53A2-1127-A6D8-97BB44281C2E}"/>
          </ac:spMkLst>
        </pc:spChg>
        <pc:spChg chg="add del mod">
          <ac:chgData name="tanaboon tongbuasirilai" userId="3a6fbbe2-a5cd-4f36-96f1-1e3cf3325333" providerId="ADAL" clId="{2AD6F63F-C130-411F-BD41-8E6BAFDF7DAF}" dt="2024-06-10T08:50:25.087" v="1281" actId="478"/>
          <ac:spMkLst>
            <pc:docMk/>
            <pc:sldMk cId="1075928866" sldId="268"/>
            <ac:spMk id="6" creationId="{0F952ABA-8640-910F-54FF-ED941A8A8B75}"/>
          </ac:spMkLst>
        </pc:spChg>
        <pc:spChg chg="add del">
          <ac:chgData name="tanaboon tongbuasirilai" userId="3a6fbbe2-a5cd-4f36-96f1-1e3cf3325333" providerId="ADAL" clId="{2AD6F63F-C130-411F-BD41-8E6BAFDF7DAF}" dt="2024-06-10T08:49:24.460" v="1261" actId="22"/>
          <ac:spMkLst>
            <pc:docMk/>
            <pc:sldMk cId="1075928866" sldId="268"/>
            <ac:spMk id="8" creationId="{A3B1AEE2-9D59-BDEC-09BB-18D4E292AE7D}"/>
          </ac:spMkLst>
        </pc:spChg>
        <pc:spChg chg="add del mod">
          <ac:chgData name="tanaboon tongbuasirilai" userId="3a6fbbe2-a5cd-4f36-96f1-1e3cf3325333" providerId="ADAL" clId="{2AD6F63F-C130-411F-BD41-8E6BAFDF7DAF}" dt="2024-06-10T08:50:23.338" v="1280" actId="21"/>
          <ac:spMkLst>
            <pc:docMk/>
            <pc:sldMk cId="1075928866" sldId="268"/>
            <ac:spMk id="10" creationId="{EDA46E96-1A31-6094-D9B8-95F12859413B}"/>
          </ac:spMkLst>
        </pc:spChg>
        <pc:spChg chg="add mod">
          <ac:chgData name="tanaboon tongbuasirilai" userId="3a6fbbe2-a5cd-4f36-96f1-1e3cf3325333" providerId="ADAL" clId="{2AD6F63F-C130-411F-BD41-8E6BAFDF7DAF}" dt="2024-06-10T08:50:45.662" v="1290" actId="1076"/>
          <ac:spMkLst>
            <pc:docMk/>
            <pc:sldMk cId="1075928866" sldId="268"/>
            <ac:spMk id="11" creationId="{EDA46E96-1A31-6094-D9B8-95F12859413B}"/>
          </ac:spMkLst>
        </pc:spChg>
        <pc:spChg chg="add del">
          <ac:chgData name="tanaboon tongbuasirilai" userId="3a6fbbe2-a5cd-4f36-96f1-1e3cf3325333" providerId="ADAL" clId="{2AD6F63F-C130-411F-BD41-8E6BAFDF7DAF}" dt="2024-06-10T08:50:39.185" v="1288" actId="26606"/>
          <ac:spMkLst>
            <pc:docMk/>
            <pc:sldMk cId="1075928866" sldId="268"/>
            <ac:spMk id="1036" creationId="{70FFA424-278D-4545-90BA-07151469E528}"/>
          </ac:spMkLst>
        </pc:spChg>
        <pc:spChg chg="add del">
          <ac:chgData name="tanaboon tongbuasirilai" userId="3a6fbbe2-a5cd-4f36-96f1-1e3cf3325333" providerId="ADAL" clId="{2AD6F63F-C130-411F-BD41-8E6BAFDF7DAF}" dt="2024-06-10T08:50:39.185" v="1288" actId="26606"/>
          <ac:spMkLst>
            <pc:docMk/>
            <pc:sldMk cId="1075928866" sldId="268"/>
            <ac:spMk id="1038" creationId="{A10B3C8E-9FBF-459A-A9D9-2FA3784DBFBE}"/>
          </ac:spMkLst>
        </pc:spChg>
        <pc:spChg chg="add del">
          <ac:chgData name="tanaboon tongbuasirilai" userId="3a6fbbe2-a5cd-4f36-96f1-1e3cf3325333" providerId="ADAL" clId="{2AD6F63F-C130-411F-BD41-8E6BAFDF7DAF}" dt="2024-06-10T08:50:33.696" v="1283" actId="26606"/>
          <ac:spMkLst>
            <pc:docMk/>
            <pc:sldMk cId="1075928866" sldId="268"/>
            <ac:spMk id="2057" creationId="{11114F18-D12D-43C6-895F-5BA92C290CC1}"/>
          </ac:spMkLst>
        </pc:spChg>
        <pc:spChg chg="add del">
          <ac:chgData name="tanaboon tongbuasirilai" userId="3a6fbbe2-a5cd-4f36-96f1-1e3cf3325333" providerId="ADAL" clId="{2AD6F63F-C130-411F-BD41-8E6BAFDF7DAF}" dt="2024-06-10T08:50:33.696" v="1283" actId="26606"/>
          <ac:spMkLst>
            <pc:docMk/>
            <pc:sldMk cId="1075928866" sldId="268"/>
            <ac:spMk id="2059" creationId="{AF9B2B08-75D2-47EB-A5C0-986478393C4B}"/>
          </ac:spMkLst>
        </pc:spChg>
        <pc:spChg chg="add del">
          <ac:chgData name="tanaboon tongbuasirilai" userId="3a6fbbe2-a5cd-4f36-96f1-1e3cf3325333" providerId="ADAL" clId="{2AD6F63F-C130-411F-BD41-8E6BAFDF7DAF}" dt="2024-06-10T08:50:33.696" v="1283" actId="26606"/>
          <ac:spMkLst>
            <pc:docMk/>
            <pc:sldMk cId="1075928866" sldId="268"/>
            <ac:spMk id="2061" creationId="{7E25C7D9-6246-4DD6-8994-4BC3A9EE4CEF}"/>
          </ac:spMkLst>
        </pc:spChg>
        <pc:spChg chg="add del">
          <ac:chgData name="tanaboon tongbuasirilai" userId="3a6fbbe2-a5cd-4f36-96f1-1e3cf3325333" providerId="ADAL" clId="{2AD6F63F-C130-411F-BD41-8E6BAFDF7DAF}" dt="2024-06-10T08:50:35.896" v="1285" actId="26606"/>
          <ac:spMkLst>
            <pc:docMk/>
            <pc:sldMk cId="1075928866" sldId="268"/>
            <ac:spMk id="2068" creationId="{11114F18-D12D-43C6-895F-5BA92C290CC1}"/>
          </ac:spMkLst>
        </pc:spChg>
        <pc:spChg chg="add del">
          <ac:chgData name="tanaboon tongbuasirilai" userId="3a6fbbe2-a5cd-4f36-96f1-1e3cf3325333" providerId="ADAL" clId="{2AD6F63F-C130-411F-BD41-8E6BAFDF7DAF}" dt="2024-06-10T08:50:35.896" v="1285" actId="26606"/>
          <ac:spMkLst>
            <pc:docMk/>
            <pc:sldMk cId="1075928866" sldId="268"/>
            <ac:spMk id="2069" creationId="{27C8FC7F-7C7F-491C-9FCA-6BCC885DA7BF}"/>
          </ac:spMkLst>
        </pc:spChg>
        <pc:spChg chg="add del">
          <ac:chgData name="tanaboon tongbuasirilai" userId="3a6fbbe2-a5cd-4f36-96f1-1e3cf3325333" providerId="ADAL" clId="{2AD6F63F-C130-411F-BD41-8E6BAFDF7DAF}" dt="2024-06-10T08:50:39.178" v="1287" actId="26606"/>
          <ac:spMkLst>
            <pc:docMk/>
            <pc:sldMk cId="1075928866" sldId="268"/>
            <ac:spMk id="2074" creationId="{70FFA424-278D-4545-90BA-07151469E528}"/>
          </ac:spMkLst>
        </pc:spChg>
        <pc:spChg chg="add del">
          <ac:chgData name="tanaboon tongbuasirilai" userId="3a6fbbe2-a5cd-4f36-96f1-1e3cf3325333" providerId="ADAL" clId="{2AD6F63F-C130-411F-BD41-8E6BAFDF7DAF}" dt="2024-06-10T08:50:39.178" v="1287" actId="26606"/>
          <ac:spMkLst>
            <pc:docMk/>
            <pc:sldMk cId="1075928866" sldId="268"/>
            <ac:spMk id="2075" creationId="{A10B3C8E-9FBF-459A-A9D9-2FA3784DBFBE}"/>
          </ac:spMkLst>
        </pc:spChg>
        <pc:spChg chg="add">
          <ac:chgData name="tanaboon tongbuasirilai" userId="3a6fbbe2-a5cd-4f36-96f1-1e3cf3325333" providerId="ADAL" clId="{2AD6F63F-C130-411F-BD41-8E6BAFDF7DAF}" dt="2024-06-10T08:50:39.185" v="1288" actId="26606"/>
          <ac:spMkLst>
            <pc:docMk/>
            <pc:sldMk cId="1075928866" sldId="268"/>
            <ac:spMk id="2077" creationId="{11114F18-D12D-43C6-895F-5BA92C290CC1}"/>
          </ac:spMkLst>
        </pc:spChg>
        <pc:spChg chg="add">
          <ac:chgData name="tanaboon tongbuasirilai" userId="3a6fbbe2-a5cd-4f36-96f1-1e3cf3325333" providerId="ADAL" clId="{2AD6F63F-C130-411F-BD41-8E6BAFDF7DAF}" dt="2024-06-10T08:50:39.185" v="1288" actId="26606"/>
          <ac:spMkLst>
            <pc:docMk/>
            <pc:sldMk cId="1075928866" sldId="268"/>
            <ac:spMk id="2078" creationId="{27C8FC7F-7C7F-491C-9FCA-6BCC885DA7BF}"/>
          </ac:spMkLst>
        </pc:spChg>
        <pc:grpChg chg="add del">
          <ac:chgData name="tanaboon tongbuasirilai" userId="3a6fbbe2-a5cd-4f36-96f1-1e3cf3325333" providerId="ADAL" clId="{2AD6F63F-C130-411F-BD41-8E6BAFDF7DAF}" dt="2024-06-10T08:50:33.696" v="1283" actId="26606"/>
          <ac:grpSpMkLst>
            <pc:docMk/>
            <pc:sldMk cId="1075928866" sldId="268"/>
            <ac:grpSpMk id="2063" creationId="{D16A414C-5E5E-4426-8403-003A08DA3907}"/>
          </ac:grpSpMkLst>
        </pc:grpChg>
        <pc:grpChg chg="add del">
          <ac:chgData name="tanaboon tongbuasirilai" userId="3a6fbbe2-a5cd-4f36-96f1-1e3cf3325333" providerId="ADAL" clId="{2AD6F63F-C130-411F-BD41-8E6BAFDF7DAF}" dt="2024-06-10T08:50:35.896" v="1285" actId="26606"/>
          <ac:grpSpMkLst>
            <pc:docMk/>
            <pc:sldMk cId="1075928866" sldId="268"/>
            <ac:grpSpMk id="2070" creationId="{69B70B65-7AC7-4119-A404-399617955BC9}"/>
          </ac:grpSpMkLst>
        </pc:grpChg>
        <pc:grpChg chg="add">
          <ac:chgData name="tanaboon tongbuasirilai" userId="3a6fbbe2-a5cd-4f36-96f1-1e3cf3325333" providerId="ADAL" clId="{2AD6F63F-C130-411F-BD41-8E6BAFDF7DAF}" dt="2024-06-10T08:50:39.185" v="1288" actId="26606"/>
          <ac:grpSpMkLst>
            <pc:docMk/>
            <pc:sldMk cId="1075928866" sldId="268"/>
            <ac:grpSpMk id="2079" creationId="{69B70B65-7AC7-4119-A404-399617955BC9}"/>
          </ac:grpSpMkLst>
        </pc:grpChg>
        <pc:picChg chg="add del mod">
          <ac:chgData name="tanaboon tongbuasirilai" userId="3a6fbbe2-a5cd-4f36-96f1-1e3cf3325333" providerId="ADAL" clId="{2AD6F63F-C130-411F-BD41-8E6BAFDF7DAF}" dt="2024-06-10T08:49:38.663" v="1271" actId="478"/>
          <ac:picMkLst>
            <pc:docMk/>
            <pc:sldMk cId="1075928866" sldId="268"/>
            <ac:picMk id="1029" creationId="{9434DFC5-E933-27F6-3D78-3525A6942E80}"/>
          </ac:picMkLst>
        </pc:picChg>
        <pc:picChg chg="add del mod">
          <ac:chgData name="tanaboon tongbuasirilai" userId="3a6fbbe2-a5cd-4f36-96f1-1e3cf3325333" providerId="ADAL" clId="{2AD6F63F-C130-411F-BD41-8E6BAFDF7DAF}" dt="2024-06-10T08:49:35.086" v="1269" actId="478"/>
          <ac:picMkLst>
            <pc:docMk/>
            <pc:sldMk cId="1075928866" sldId="268"/>
            <ac:picMk id="1031" creationId="{8310C5D1-00D1-8179-F2A4-1EA5FEC9D3DD}"/>
          </ac:picMkLst>
        </pc:picChg>
        <pc:picChg chg="add mod ord">
          <ac:chgData name="tanaboon tongbuasirilai" userId="3a6fbbe2-a5cd-4f36-96f1-1e3cf3325333" providerId="ADAL" clId="{2AD6F63F-C130-411F-BD41-8E6BAFDF7DAF}" dt="2024-06-10T08:50:39.185" v="1288" actId="26606"/>
          <ac:picMkLst>
            <pc:docMk/>
            <pc:sldMk cId="1075928866" sldId="268"/>
            <ac:picMk id="2050" creationId="{182B739E-31CE-70B3-88EF-2FC89C61F56B}"/>
          </ac:picMkLst>
        </pc:picChg>
        <pc:picChg chg="add mod">
          <ac:chgData name="tanaboon tongbuasirilai" userId="3a6fbbe2-a5cd-4f36-96f1-1e3cf3325333" providerId="ADAL" clId="{2AD6F63F-C130-411F-BD41-8E6BAFDF7DAF}" dt="2024-06-10T08:50:39.185" v="1288" actId="26606"/>
          <ac:picMkLst>
            <pc:docMk/>
            <pc:sldMk cId="1075928866" sldId="268"/>
            <ac:picMk id="2052" creationId="{06D540DA-FCC3-EDF0-623D-37E2FE31FDD3}"/>
          </ac:picMkLst>
        </pc:picChg>
      </pc:sldChg>
      <pc:sldChg chg="addSp delSp modSp new mod setBg setClrOvrMap">
        <pc:chgData name="tanaboon tongbuasirilai" userId="3a6fbbe2-a5cd-4f36-96f1-1e3cf3325333" providerId="ADAL" clId="{2AD6F63F-C130-411F-BD41-8E6BAFDF7DAF}" dt="2024-06-10T09:29:46.575" v="1387" actId="1035"/>
        <pc:sldMkLst>
          <pc:docMk/>
          <pc:sldMk cId="2507199246" sldId="269"/>
        </pc:sldMkLst>
        <pc:spChg chg="mod">
          <ac:chgData name="tanaboon tongbuasirilai" userId="3a6fbbe2-a5cd-4f36-96f1-1e3cf3325333" providerId="ADAL" clId="{2AD6F63F-C130-411F-BD41-8E6BAFDF7DAF}" dt="2024-06-10T09:25:49.954" v="1339" actId="26606"/>
          <ac:spMkLst>
            <pc:docMk/>
            <pc:sldMk cId="2507199246" sldId="269"/>
            <ac:spMk id="2" creationId="{3774229A-ED46-692E-6A87-A5269A34EB46}"/>
          </ac:spMkLst>
        </pc:spChg>
        <pc:spChg chg="mod">
          <ac:chgData name="tanaboon tongbuasirilai" userId="3a6fbbe2-a5cd-4f36-96f1-1e3cf3325333" providerId="ADAL" clId="{2AD6F63F-C130-411F-BD41-8E6BAFDF7DAF}" dt="2024-06-10T09:28:54.069" v="1370" actId="207"/>
          <ac:spMkLst>
            <pc:docMk/>
            <pc:sldMk cId="2507199246" sldId="269"/>
            <ac:spMk id="3" creationId="{DC09FF65-BEFF-D7EF-0C4C-25ECBE14DB5D}"/>
          </ac:spMkLst>
        </pc:spChg>
        <pc:spChg chg="del mod">
          <ac:chgData name="tanaboon tongbuasirilai" userId="3a6fbbe2-a5cd-4f36-96f1-1e3cf3325333" providerId="ADAL" clId="{2AD6F63F-C130-411F-BD41-8E6BAFDF7DAF}" dt="2024-06-10T09:23:35.819" v="1329" actId="478"/>
          <ac:spMkLst>
            <pc:docMk/>
            <pc:sldMk cId="2507199246" sldId="269"/>
            <ac:spMk id="4" creationId="{A9C06A59-BC11-6166-898E-2EBE933C448A}"/>
          </ac:spMkLst>
        </pc:spChg>
        <pc:spChg chg="add del">
          <ac:chgData name="tanaboon tongbuasirilai" userId="3a6fbbe2-a5cd-4f36-96f1-1e3cf3325333" providerId="ADAL" clId="{2AD6F63F-C130-411F-BD41-8E6BAFDF7DAF}" dt="2024-06-10T09:29:24.667" v="1372" actId="22"/>
          <ac:spMkLst>
            <pc:docMk/>
            <pc:sldMk cId="2507199246" sldId="269"/>
            <ac:spMk id="6" creationId="{9324E3D7-74DD-33DE-7F4D-E104BFDC163D}"/>
          </ac:spMkLst>
        </pc:spChg>
        <pc:spChg chg="add del">
          <ac:chgData name="tanaboon tongbuasirilai" userId="3a6fbbe2-a5cd-4f36-96f1-1e3cf3325333" providerId="ADAL" clId="{2AD6F63F-C130-411F-BD41-8E6BAFDF7DAF}" dt="2024-06-10T09:25:49.954" v="1339" actId="26606"/>
          <ac:spMkLst>
            <pc:docMk/>
            <pc:sldMk cId="2507199246" sldId="269"/>
            <ac:spMk id="8" creationId="{8EE457FF-670E-4EC1-ACD4-1173DA9A7975}"/>
          </ac:spMkLst>
        </pc:spChg>
        <pc:spChg chg="add mod">
          <ac:chgData name="tanaboon tongbuasirilai" userId="3a6fbbe2-a5cd-4f36-96f1-1e3cf3325333" providerId="ADAL" clId="{2AD6F63F-C130-411F-BD41-8E6BAFDF7DAF}" dt="2024-06-10T09:29:46.575" v="1387" actId="1035"/>
          <ac:spMkLst>
            <pc:docMk/>
            <pc:sldMk cId="2507199246" sldId="269"/>
            <ac:spMk id="9" creationId="{63FA937C-2972-8206-EFEA-A4EEE8521048}"/>
          </ac:spMkLst>
        </pc:spChg>
        <pc:spChg chg="add del">
          <ac:chgData name="tanaboon tongbuasirilai" userId="3a6fbbe2-a5cd-4f36-96f1-1e3cf3325333" providerId="ADAL" clId="{2AD6F63F-C130-411F-BD41-8E6BAFDF7DAF}" dt="2024-06-10T09:25:49.954" v="1339" actId="26606"/>
          <ac:spMkLst>
            <pc:docMk/>
            <pc:sldMk cId="2507199246" sldId="269"/>
            <ac:spMk id="10" creationId="{35C44DBB-AD7C-4682-B258-6367305D207B}"/>
          </ac:spMkLst>
        </pc:spChg>
        <pc:spChg chg="add">
          <ac:chgData name="tanaboon tongbuasirilai" userId="3a6fbbe2-a5cd-4f36-96f1-1e3cf3325333" providerId="ADAL" clId="{2AD6F63F-C130-411F-BD41-8E6BAFDF7DAF}" dt="2024-06-10T09:25:49.954" v="1339" actId="26606"/>
          <ac:spMkLst>
            <pc:docMk/>
            <pc:sldMk cId="2507199246" sldId="269"/>
            <ac:spMk id="3079" creationId="{53576798-7F98-4C7F-B6C7-6D41B5A7E927}"/>
          </ac:spMkLst>
        </pc:spChg>
        <pc:spChg chg="add">
          <ac:chgData name="tanaboon tongbuasirilai" userId="3a6fbbe2-a5cd-4f36-96f1-1e3cf3325333" providerId="ADAL" clId="{2AD6F63F-C130-411F-BD41-8E6BAFDF7DAF}" dt="2024-06-10T09:25:49.954" v="1339" actId="26606"/>
          <ac:spMkLst>
            <pc:docMk/>
            <pc:sldMk cId="2507199246" sldId="269"/>
            <ac:spMk id="3081" creationId="{022AEB96-A3F8-4EC3-A246-8DAD9319AC20}"/>
          </ac:spMkLst>
        </pc:spChg>
        <pc:spChg chg="add">
          <ac:chgData name="tanaboon tongbuasirilai" userId="3a6fbbe2-a5cd-4f36-96f1-1e3cf3325333" providerId="ADAL" clId="{2AD6F63F-C130-411F-BD41-8E6BAFDF7DAF}" dt="2024-06-10T09:25:49.954" v="1339" actId="26606"/>
          <ac:spMkLst>
            <pc:docMk/>
            <pc:sldMk cId="2507199246" sldId="269"/>
            <ac:spMk id="3083" creationId="{14002556-A10E-479D-9B30-0C8B7938EF41}"/>
          </ac:spMkLst>
        </pc:spChg>
        <pc:picChg chg="add mod">
          <ac:chgData name="tanaboon tongbuasirilai" userId="3a6fbbe2-a5cd-4f36-96f1-1e3cf3325333" providerId="ADAL" clId="{2AD6F63F-C130-411F-BD41-8E6BAFDF7DAF}" dt="2024-06-10T09:29:42.585" v="1386" actId="1035"/>
          <ac:picMkLst>
            <pc:docMk/>
            <pc:sldMk cId="2507199246" sldId="269"/>
            <ac:picMk id="3074" creationId="{CE874558-D0CA-9F65-170F-03A8D390AFEF}"/>
          </ac:picMkLst>
        </pc:picChg>
        <pc:cxnChg chg="add del">
          <ac:chgData name="tanaboon tongbuasirilai" userId="3a6fbbe2-a5cd-4f36-96f1-1e3cf3325333" providerId="ADAL" clId="{2AD6F63F-C130-411F-BD41-8E6BAFDF7DAF}" dt="2024-06-10T09:25:49.954" v="1339" actId="26606"/>
          <ac:cxnSpMkLst>
            <pc:docMk/>
            <pc:sldMk cId="2507199246" sldId="269"/>
            <ac:cxnSpMk id="12" creationId="{A1CED323-FAF0-4E0B-8717-FC1F468A28FE}"/>
          </ac:cxnSpMkLst>
        </pc:cxnChg>
      </pc:sldChg>
      <pc:sldChg chg="addSp delSp modSp new mod">
        <pc:chgData name="tanaboon tongbuasirilai" userId="3a6fbbe2-a5cd-4f36-96f1-1e3cf3325333" providerId="ADAL" clId="{2AD6F63F-C130-411F-BD41-8E6BAFDF7DAF}" dt="2024-06-10T09:42:37.714" v="1505" actId="1076"/>
        <pc:sldMkLst>
          <pc:docMk/>
          <pc:sldMk cId="357741283" sldId="270"/>
        </pc:sldMkLst>
        <pc:spChg chg="mod">
          <ac:chgData name="tanaboon tongbuasirilai" userId="3a6fbbe2-a5cd-4f36-96f1-1e3cf3325333" providerId="ADAL" clId="{2AD6F63F-C130-411F-BD41-8E6BAFDF7DAF}" dt="2024-06-10T09:41:38.271" v="1500" actId="403"/>
          <ac:spMkLst>
            <pc:docMk/>
            <pc:sldMk cId="357741283" sldId="270"/>
            <ac:spMk id="2" creationId="{EBC26E88-F349-232D-3DBE-3F071DC660D7}"/>
          </ac:spMkLst>
        </pc:spChg>
        <pc:spChg chg="add del mod">
          <ac:chgData name="tanaboon tongbuasirilai" userId="3a6fbbe2-a5cd-4f36-96f1-1e3cf3325333" providerId="ADAL" clId="{2AD6F63F-C130-411F-BD41-8E6BAFDF7DAF}" dt="2024-06-10T09:42:34.451" v="1504" actId="207"/>
          <ac:spMkLst>
            <pc:docMk/>
            <pc:sldMk cId="357741283" sldId="270"/>
            <ac:spMk id="3" creationId="{9E437C3D-D847-F7F4-334D-81C9C9DAB5D0}"/>
          </ac:spMkLst>
        </pc:spChg>
        <pc:spChg chg="mod">
          <ac:chgData name="tanaboon tongbuasirilai" userId="3a6fbbe2-a5cd-4f36-96f1-1e3cf3325333" providerId="ADAL" clId="{2AD6F63F-C130-411F-BD41-8E6BAFDF7DAF}" dt="2024-06-10T09:41:31.532" v="1497" actId="207"/>
          <ac:spMkLst>
            <pc:docMk/>
            <pc:sldMk cId="357741283" sldId="270"/>
            <ac:spMk id="4" creationId="{A711C33D-8097-0FD7-589F-243945FCC97E}"/>
          </ac:spMkLst>
        </pc:spChg>
        <pc:spChg chg="add del">
          <ac:chgData name="tanaboon tongbuasirilai" userId="3a6fbbe2-a5cd-4f36-96f1-1e3cf3325333" providerId="ADAL" clId="{2AD6F63F-C130-411F-BD41-8E6BAFDF7DAF}" dt="2024-06-10T09:41:09.058" v="1488" actId="22"/>
          <ac:spMkLst>
            <pc:docMk/>
            <pc:sldMk cId="357741283" sldId="270"/>
            <ac:spMk id="6" creationId="{642AFB75-E397-B2FE-DCE8-CC8CB962D485}"/>
          </ac:spMkLst>
        </pc:spChg>
        <pc:spChg chg="add mod">
          <ac:chgData name="tanaboon tongbuasirilai" userId="3a6fbbe2-a5cd-4f36-96f1-1e3cf3325333" providerId="ADAL" clId="{2AD6F63F-C130-411F-BD41-8E6BAFDF7DAF}" dt="2024-06-10T09:42:37.714" v="1505" actId="1076"/>
          <ac:spMkLst>
            <pc:docMk/>
            <pc:sldMk cId="357741283" sldId="270"/>
            <ac:spMk id="8" creationId="{D59C5572-D451-1C44-5780-07645FACA1A4}"/>
          </ac:spMkLst>
        </pc:spChg>
        <pc:graphicFrameChg chg="add del">
          <ac:chgData name="tanaboon tongbuasirilai" userId="3a6fbbe2-a5cd-4f36-96f1-1e3cf3325333" providerId="ADAL" clId="{2AD6F63F-C130-411F-BD41-8E6BAFDF7DAF}" dt="2024-06-10T09:40:48.956" v="1484" actId="26606"/>
          <ac:graphicFrameMkLst>
            <pc:docMk/>
            <pc:sldMk cId="357741283" sldId="270"/>
            <ac:graphicFrameMk id="4100" creationId="{B6FC9E8A-3DD2-F525-BA09-16C929D21912}"/>
          </ac:graphicFrameMkLst>
        </pc:graphicFrameChg>
        <pc:graphicFrameChg chg="add del">
          <ac:chgData name="tanaboon tongbuasirilai" userId="3a6fbbe2-a5cd-4f36-96f1-1e3cf3325333" providerId="ADAL" clId="{2AD6F63F-C130-411F-BD41-8E6BAFDF7DAF}" dt="2024-06-10T09:40:57.469" v="1486" actId="26606"/>
          <ac:graphicFrameMkLst>
            <pc:docMk/>
            <pc:sldMk cId="357741283" sldId="270"/>
            <ac:graphicFrameMk id="4102" creationId="{1945BC85-0045-8602-D3A8-669C4E917E98}"/>
          </ac:graphicFrameMkLst>
        </pc:graphicFrameChg>
        <pc:picChg chg="add mod">
          <ac:chgData name="tanaboon tongbuasirilai" userId="3a6fbbe2-a5cd-4f36-96f1-1e3cf3325333" providerId="ADAL" clId="{2AD6F63F-C130-411F-BD41-8E6BAFDF7DAF}" dt="2024-06-10T09:40:33.771" v="1481" actId="1076"/>
          <ac:picMkLst>
            <pc:docMk/>
            <pc:sldMk cId="357741283" sldId="270"/>
            <ac:picMk id="4098" creationId="{3B50AA8E-4AED-F0E8-BC1C-D47002BF209B}"/>
          </ac:picMkLst>
        </pc:picChg>
      </pc:sldChg>
      <pc:sldChg chg="delSp modSp add mod setBg delDesignElem">
        <pc:chgData name="tanaboon tongbuasirilai" userId="3a6fbbe2-a5cd-4f36-96f1-1e3cf3325333" providerId="ADAL" clId="{2AD6F63F-C130-411F-BD41-8E6BAFDF7DAF}" dt="2024-06-10T09:33:35.664" v="1401" actId="20577"/>
        <pc:sldMkLst>
          <pc:docMk/>
          <pc:sldMk cId="2620265869" sldId="271"/>
        </pc:sldMkLst>
        <pc:spChg chg="mod">
          <ac:chgData name="tanaboon tongbuasirilai" userId="3a6fbbe2-a5cd-4f36-96f1-1e3cf3325333" providerId="ADAL" clId="{2AD6F63F-C130-411F-BD41-8E6BAFDF7DAF}" dt="2024-06-10T09:33:35.664" v="1401" actId="20577"/>
          <ac:spMkLst>
            <pc:docMk/>
            <pc:sldMk cId="2620265869" sldId="271"/>
            <ac:spMk id="2" creationId="{01B93C38-B5C8-BD51-BB7F-5DEAF2381DA3}"/>
          </ac:spMkLst>
        </pc:spChg>
        <pc:spChg chg="del">
          <ac:chgData name="tanaboon tongbuasirilai" userId="3a6fbbe2-a5cd-4f36-96f1-1e3cf3325333" providerId="ADAL" clId="{2AD6F63F-C130-411F-BD41-8E6BAFDF7DAF}" dt="2024-06-10T09:33:28.198" v="1390"/>
          <ac:spMkLst>
            <pc:docMk/>
            <pc:sldMk cId="2620265869" sldId="271"/>
            <ac:spMk id="9" creationId="{E446B7E6-8568-417F-959E-DB3D1E70F648}"/>
          </ac:spMkLst>
        </pc:spChg>
        <pc:spChg chg="del">
          <ac:chgData name="tanaboon tongbuasirilai" userId="3a6fbbe2-a5cd-4f36-96f1-1e3cf3325333" providerId="ADAL" clId="{2AD6F63F-C130-411F-BD41-8E6BAFDF7DAF}" dt="2024-06-10T09:33:28.198" v="1390"/>
          <ac:spMkLst>
            <pc:docMk/>
            <pc:sldMk cId="2620265869" sldId="271"/>
            <ac:spMk id="11" creationId="{54047A07-72EC-41BC-A55F-C264F639FB20}"/>
          </ac:spMkLst>
        </pc:spChg>
      </pc:sldChg>
      <pc:sldChg chg="addSp delSp modSp new mod setBg modClrScheme chgLayout">
        <pc:chgData name="tanaboon tongbuasirilai" userId="3a6fbbe2-a5cd-4f36-96f1-1e3cf3325333" providerId="ADAL" clId="{2AD6F63F-C130-411F-BD41-8E6BAFDF7DAF}" dt="2024-06-10T09:45:59.362" v="1514" actId="26606"/>
        <pc:sldMkLst>
          <pc:docMk/>
          <pc:sldMk cId="2362865454" sldId="272"/>
        </pc:sldMkLst>
        <pc:spChg chg="del mod ord">
          <ac:chgData name="tanaboon tongbuasirilai" userId="3a6fbbe2-a5cd-4f36-96f1-1e3cf3325333" providerId="ADAL" clId="{2AD6F63F-C130-411F-BD41-8E6BAFDF7DAF}" dt="2024-06-10T09:45:34.963" v="1507" actId="700"/>
          <ac:spMkLst>
            <pc:docMk/>
            <pc:sldMk cId="2362865454" sldId="272"/>
            <ac:spMk id="2" creationId="{DCB6D5F7-CCC4-8687-D820-9C43969F77EC}"/>
          </ac:spMkLst>
        </pc:spChg>
        <pc:spChg chg="del mod ord">
          <ac:chgData name="tanaboon tongbuasirilai" userId="3a6fbbe2-a5cd-4f36-96f1-1e3cf3325333" providerId="ADAL" clId="{2AD6F63F-C130-411F-BD41-8E6BAFDF7DAF}" dt="2024-06-10T09:45:34.963" v="1507" actId="700"/>
          <ac:spMkLst>
            <pc:docMk/>
            <pc:sldMk cId="2362865454" sldId="272"/>
            <ac:spMk id="3" creationId="{9A700417-A344-A158-5467-0F0AA7733F3F}"/>
          </ac:spMkLst>
        </pc:spChg>
        <pc:spChg chg="del mod ord">
          <ac:chgData name="tanaboon tongbuasirilai" userId="3a6fbbe2-a5cd-4f36-96f1-1e3cf3325333" providerId="ADAL" clId="{2AD6F63F-C130-411F-BD41-8E6BAFDF7DAF}" dt="2024-06-10T09:45:34.963" v="1507" actId="700"/>
          <ac:spMkLst>
            <pc:docMk/>
            <pc:sldMk cId="2362865454" sldId="272"/>
            <ac:spMk id="4" creationId="{05225914-D191-0D5B-2EBE-2A02B84B71CB}"/>
          </ac:spMkLst>
        </pc:spChg>
        <pc:spChg chg="add mod ord">
          <ac:chgData name="tanaboon tongbuasirilai" userId="3a6fbbe2-a5cd-4f36-96f1-1e3cf3325333" providerId="ADAL" clId="{2AD6F63F-C130-411F-BD41-8E6BAFDF7DAF}" dt="2024-06-10T09:45:59.362" v="1514" actId="26606"/>
          <ac:spMkLst>
            <pc:docMk/>
            <pc:sldMk cId="2362865454" sldId="272"/>
            <ac:spMk id="5" creationId="{5D6AF77E-639F-4B43-EF7C-29CA2EA3562F}"/>
          </ac:spMkLst>
        </pc:spChg>
        <pc:spChg chg="add del mod ord">
          <ac:chgData name="tanaboon tongbuasirilai" userId="3a6fbbe2-a5cd-4f36-96f1-1e3cf3325333" providerId="ADAL" clId="{2AD6F63F-C130-411F-BD41-8E6BAFDF7DAF}" dt="2024-06-10T09:45:59.362" v="1514" actId="26606"/>
          <ac:spMkLst>
            <pc:docMk/>
            <pc:sldMk cId="2362865454" sldId="272"/>
            <ac:spMk id="6" creationId="{40A72A25-9CD4-A0A6-A135-FFE0CD7D3FAB}"/>
          </ac:spMkLst>
        </pc:spChg>
        <pc:spChg chg="add del mod ord">
          <ac:chgData name="tanaboon tongbuasirilai" userId="3a6fbbe2-a5cd-4f36-96f1-1e3cf3325333" providerId="ADAL" clId="{2AD6F63F-C130-411F-BD41-8E6BAFDF7DAF}" dt="2024-06-10T09:45:59.362" v="1514" actId="26606"/>
          <ac:spMkLst>
            <pc:docMk/>
            <pc:sldMk cId="2362865454" sldId="272"/>
            <ac:spMk id="7" creationId="{8D77CFBD-C458-4466-8E7B-622F1D8E23CA}"/>
          </ac:spMkLst>
        </pc:spChg>
        <pc:spChg chg="add">
          <ac:chgData name="tanaboon tongbuasirilai" userId="3a6fbbe2-a5cd-4f36-96f1-1e3cf3325333" providerId="ADAL" clId="{2AD6F63F-C130-411F-BD41-8E6BAFDF7DAF}" dt="2024-06-10T09:45:59.362" v="1514" actId="26606"/>
          <ac:spMkLst>
            <pc:docMk/>
            <pc:sldMk cId="2362865454" sldId="272"/>
            <ac:spMk id="13" creationId="{E446B7E6-8568-417F-959E-DB3D1E70F648}"/>
          </ac:spMkLst>
        </pc:spChg>
        <pc:spChg chg="add">
          <ac:chgData name="tanaboon tongbuasirilai" userId="3a6fbbe2-a5cd-4f36-96f1-1e3cf3325333" providerId="ADAL" clId="{2AD6F63F-C130-411F-BD41-8E6BAFDF7DAF}" dt="2024-06-10T09:45:59.362" v="1514" actId="26606"/>
          <ac:spMkLst>
            <pc:docMk/>
            <pc:sldMk cId="2362865454" sldId="272"/>
            <ac:spMk id="15" creationId="{54047A07-72EC-41BC-A55F-C264F639FB20}"/>
          </ac:spMkLst>
        </pc:spChg>
        <pc:picChg chg="add">
          <ac:chgData name="tanaboon tongbuasirilai" userId="3a6fbbe2-a5cd-4f36-96f1-1e3cf3325333" providerId="ADAL" clId="{2AD6F63F-C130-411F-BD41-8E6BAFDF7DAF}" dt="2024-06-10T09:45:59.362" v="1514" actId="26606"/>
          <ac:picMkLst>
            <pc:docMk/>
            <pc:sldMk cId="2362865454" sldId="272"/>
            <ac:picMk id="9" creationId="{83248FFD-B0E5-F919-006D-D20C2C4D85B6}"/>
          </ac:picMkLst>
        </pc:picChg>
      </pc:sldChg>
      <pc:sldChg chg="addSp delSp modSp add mod setBg addAnim delAnim setClrOvrMap delDesignElem">
        <pc:chgData name="tanaboon tongbuasirilai" userId="3a6fbbe2-a5cd-4f36-96f1-1e3cf3325333" providerId="ADAL" clId="{2AD6F63F-C130-411F-BD41-8E6BAFDF7DAF}" dt="2024-06-12T03:10:21.152" v="4152" actId="20577"/>
        <pc:sldMkLst>
          <pc:docMk/>
          <pc:sldMk cId="1327980600" sldId="273"/>
        </pc:sldMkLst>
        <pc:spChg chg="mod">
          <ac:chgData name="tanaboon tongbuasirilai" userId="3a6fbbe2-a5cd-4f36-96f1-1e3cf3325333" providerId="ADAL" clId="{2AD6F63F-C130-411F-BD41-8E6BAFDF7DAF}" dt="2024-06-12T03:10:21.152" v="4152" actId="20577"/>
          <ac:spMkLst>
            <pc:docMk/>
            <pc:sldMk cId="1327980600" sldId="273"/>
            <ac:spMk id="5" creationId="{5D6AF77E-639F-4B43-EF7C-29CA2EA3562F}"/>
          </ac:spMkLst>
        </pc:spChg>
        <pc:spChg chg="add del">
          <ac:chgData name="tanaboon tongbuasirilai" userId="3a6fbbe2-a5cd-4f36-96f1-1e3cf3325333" providerId="ADAL" clId="{2AD6F63F-C130-411F-BD41-8E6BAFDF7DAF}" dt="2024-06-10T09:46:33.937" v="1538" actId="26606"/>
          <ac:spMkLst>
            <pc:docMk/>
            <pc:sldMk cId="1327980600" sldId="273"/>
            <ac:spMk id="8" creationId="{54047A07-72EC-41BC-A55F-C264F639FB20}"/>
          </ac:spMkLst>
        </pc:spChg>
        <pc:spChg chg="add del">
          <ac:chgData name="tanaboon tongbuasirilai" userId="3a6fbbe2-a5cd-4f36-96f1-1e3cf3325333" providerId="ADAL" clId="{2AD6F63F-C130-411F-BD41-8E6BAFDF7DAF}" dt="2024-06-10T09:46:34.766" v="1540" actId="26606"/>
          <ac:spMkLst>
            <pc:docMk/>
            <pc:sldMk cId="1327980600" sldId="273"/>
            <ac:spMk id="10" creationId="{8775F366-526C-4C42-8931-696FFE8AA517}"/>
          </ac:spMkLst>
        </pc:spChg>
        <pc:spChg chg="add del">
          <ac:chgData name="tanaboon tongbuasirilai" userId="3a6fbbe2-a5cd-4f36-96f1-1e3cf3325333" providerId="ADAL" clId="{2AD6F63F-C130-411F-BD41-8E6BAFDF7DAF}" dt="2024-06-10T09:46:33.937" v="1538" actId="26606"/>
          <ac:spMkLst>
            <pc:docMk/>
            <pc:sldMk cId="1327980600" sldId="273"/>
            <ac:spMk id="11" creationId="{E446B7E6-8568-417F-959E-DB3D1E70F648}"/>
          </ac:spMkLst>
        </pc:spChg>
        <pc:spChg chg="add del">
          <ac:chgData name="tanaboon tongbuasirilai" userId="3a6fbbe2-a5cd-4f36-96f1-1e3cf3325333" providerId="ADAL" clId="{2AD6F63F-C130-411F-BD41-8E6BAFDF7DAF}" dt="2024-06-10T09:46:34.766" v="1540" actId="26606"/>
          <ac:spMkLst>
            <pc:docMk/>
            <pc:sldMk cId="1327980600" sldId="273"/>
            <ac:spMk id="12" creationId="{597EA66B-2AAB-42B0-9F9D-38920D8D82D7}"/>
          </ac:spMkLst>
        </pc:spChg>
        <pc:spChg chg="del">
          <ac:chgData name="tanaboon tongbuasirilai" userId="3a6fbbe2-a5cd-4f36-96f1-1e3cf3325333" providerId="ADAL" clId="{2AD6F63F-C130-411F-BD41-8E6BAFDF7DAF}" dt="2024-06-10T09:46:06.122" v="1516"/>
          <ac:spMkLst>
            <pc:docMk/>
            <pc:sldMk cId="1327980600" sldId="273"/>
            <ac:spMk id="13" creationId="{E446B7E6-8568-417F-959E-DB3D1E70F648}"/>
          </ac:spMkLst>
        </pc:spChg>
        <pc:spChg chg="add del">
          <ac:chgData name="tanaboon tongbuasirilai" userId="3a6fbbe2-a5cd-4f36-96f1-1e3cf3325333" providerId="ADAL" clId="{2AD6F63F-C130-411F-BD41-8E6BAFDF7DAF}" dt="2024-06-10T09:46:34.766" v="1540" actId="26606"/>
          <ac:spMkLst>
            <pc:docMk/>
            <pc:sldMk cId="1327980600" sldId="273"/>
            <ac:spMk id="14" creationId="{D360EBE3-31BB-422F-AA87-FA3873DAE484}"/>
          </ac:spMkLst>
        </pc:spChg>
        <pc:spChg chg="del">
          <ac:chgData name="tanaboon tongbuasirilai" userId="3a6fbbe2-a5cd-4f36-96f1-1e3cf3325333" providerId="ADAL" clId="{2AD6F63F-C130-411F-BD41-8E6BAFDF7DAF}" dt="2024-06-10T09:46:06.122" v="1516"/>
          <ac:spMkLst>
            <pc:docMk/>
            <pc:sldMk cId="1327980600" sldId="273"/>
            <ac:spMk id="15" creationId="{54047A07-72EC-41BC-A55F-C264F639FB20}"/>
          </ac:spMkLst>
        </pc:spChg>
        <pc:spChg chg="add del">
          <ac:chgData name="tanaboon tongbuasirilai" userId="3a6fbbe2-a5cd-4f36-96f1-1e3cf3325333" providerId="ADAL" clId="{2AD6F63F-C130-411F-BD41-8E6BAFDF7DAF}" dt="2024-06-10T09:46:38.815" v="1542" actId="26606"/>
          <ac:spMkLst>
            <pc:docMk/>
            <pc:sldMk cId="1327980600" sldId="273"/>
            <ac:spMk id="16" creationId="{8775F366-526C-4C42-8931-696FFE8AA517}"/>
          </ac:spMkLst>
        </pc:spChg>
        <pc:spChg chg="add del">
          <ac:chgData name="tanaboon tongbuasirilai" userId="3a6fbbe2-a5cd-4f36-96f1-1e3cf3325333" providerId="ADAL" clId="{2AD6F63F-C130-411F-BD41-8E6BAFDF7DAF}" dt="2024-06-10T09:46:38.815" v="1542" actId="26606"/>
          <ac:spMkLst>
            <pc:docMk/>
            <pc:sldMk cId="1327980600" sldId="273"/>
            <ac:spMk id="17" creationId="{597EA66B-2AAB-42B0-9F9D-38920D8D82D7}"/>
          </ac:spMkLst>
        </pc:spChg>
        <pc:spChg chg="add del">
          <ac:chgData name="tanaboon tongbuasirilai" userId="3a6fbbe2-a5cd-4f36-96f1-1e3cf3325333" providerId="ADAL" clId="{2AD6F63F-C130-411F-BD41-8E6BAFDF7DAF}" dt="2024-06-10T09:46:38.815" v="1542" actId="26606"/>
          <ac:spMkLst>
            <pc:docMk/>
            <pc:sldMk cId="1327980600" sldId="273"/>
            <ac:spMk id="18" creationId="{D360EBE3-31BB-422F-AA87-FA3873DAE484}"/>
          </ac:spMkLst>
        </pc:spChg>
        <pc:spChg chg="add del">
          <ac:chgData name="tanaboon tongbuasirilai" userId="3a6fbbe2-a5cd-4f36-96f1-1e3cf3325333" providerId="ADAL" clId="{2AD6F63F-C130-411F-BD41-8E6BAFDF7DAF}" dt="2024-06-10T09:46:53.526" v="1546" actId="26606"/>
          <ac:spMkLst>
            <pc:docMk/>
            <pc:sldMk cId="1327980600" sldId="273"/>
            <ac:spMk id="20" creationId="{E446B7E6-8568-417F-959E-DB3D1E70F648}"/>
          </ac:spMkLst>
        </pc:spChg>
        <pc:spChg chg="add del">
          <ac:chgData name="tanaboon tongbuasirilai" userId="3a6fbbe2-a5cd-4f36-96f1-1e3cf3325333" providerId="ADAL" clId="{2AD6F63F-C130-411F-BD41-8E6BAFDF7DAF}" dt="2024-06-10T09:46:53.526" v="1546" actId="26606"/>
          <ac:spMkLst>
            <pc:docMk/>
            <pc:sldMk cId="1327980600" sldId="273"/>
            <ac:spMk id="22" creationId="{A6DCB648-5207-43C1-A5E9-AA0E6F6D27EE}"/>
          </ac:spMkLst>
        </pc:spChg>
        <pc:spChg chg="add del">
          <ac:chgData name="tanaboon tongbuasirilai" userId="3a6fbbe2-a5cd-4f36-96f1-1e3cf3325333" providerId="ADAL" clId="{2AD6F63F-C130-411F-BD41-8E6BAFDF7DAF}" dt="2024-06-10T09:46:53.526" v="1546" actId="26606"/>
          <ac:spMkLst>
            <pc:docMk/>
            <pc:sldMk cId="1327980600" sldId="273"/>
            <ac:spMk id="23" creationId="{5C834E9A-5D73-4D16-A65C-0638CA2E79B4}"/>
          </ac:spMkLst>
        </pc:spChg>
        <pc:spChg chg="add">
          <ac:chgData name="tanaboon tongbuasirilai" userId="3a6fbbe2-a5cd-4f36-96f1-1e3cf3325333" providerId="ADAL" clId="{2AD6F63F-C130-411F-BD41-8E6BAFDF7DAF}" dt="2024-06-10T09:46:53.526" v="1546" actId="26606"/>
          <ac:spMkLst>
            <pc:docMk/>
            <pc:sldMk cId="1327980600" sldId="273"/>
            <ac:spMk id="28" creationId="{E446B7E6-8568-417F-959E-DB3D1E70F648}"/>
          </ac:spMkLst>
        </pc:spChg>
        <pc:spChg chg="add">
          <ac:chgData name="tanaboon tongbuasirilai" userId="3a6fbbe2-a5cd-4f36-96f1-1e3cf3325333" providerId="ADAL" clId="{2AD6F63F-C130-411F-BD41-8E6BAFDF7DAF}" dt="2024-06-10T09:46:53.526" v="1546" actId="26606"/>
          <ac:spMkLst>
            <pc:docMk/>
            <pc:sldMk cId="1327980600" sldId="273"/>
            <ac:spMk id="30" creationId="{54047A07-72EC-41BC-A55F-C264F639FB20}"/>
          </ac:spMkLst>
        </pc:spChg>
        <pc:picChg chg="add del">
          <ac:chgData name="tanaboon tongbuasirilai" userId="3a6fbbe2-a5cd-4f36-96f1-1e3cf3325333" providerId="ADAL" clId="{2AD6F63F-C130-411F-BD41-8E6BAFDF7DAF}" dt="2024-06-10T09:46:33.937" v="1538" actId="26606"/>
          <ac:picMkLst>
            <pc:docMk/>
            <pc:sldMk cId="1327980600" sldId="273"/>
            <ac:picMk id="7" creationId="{AE347E40-6BB3-3824-1908-2F0ACAD96995}"/>
          </ac:picMkLst>
        </pc:picChg>
        <pc:picChg chg="del">
          <ac:chgData name="tanaboon tongbuasirilai" userId="3a6fbbe2-a5cd-4f36-96f1-1e3cf3325333" providerId="ADAL" clId="{2AD6F63F-C130-411F-BD41-8E6BAFDF7DAF}" dt="2024-06-10T09:46:27.647" v="1535" actId="478"/>
          <ac:picMkLst>
            <pc:docMk/>
            <pc:sldMk cId="1327980600" sldId="273"/>
            <ac:picMk id="9" creationId="{83248FFD-B0E5-F919-006D-D20C2C4D85B6}"/>
          </ac:picMkLst>
        </pc:picChg>
        <pc:picChg chg="add mod">
          <ac:chgData name="tanaboon tongbuasirilai" userId="3a6fbbe2-a5cd-4f36-96f1-1e3cf3325333" providerId="ADAL" clId="{2AD6F63F-C130-411F-BD41-8E6BAFDF7DAF}" dt="2024-06-10T09:46:53.526" v="1546" actId="26606"/>
          <ac:picMkLst>
            <pc:docMk/>
            <pc:sldMk cId="1327980600" sldId="273"/>
            <ac:picMk id="21" creationId="{711A8187-5F1D-DD76-3535-C2358698C113}"/>
          </ac:picMkLst>
        </pc:picChg>
      </pc:sldChg>
      <pc:sldChg chg="addSp delSp modSp new mod setBg modClrScheme setClrOvrMap chgLayout">
        <pc:chgData name="tanaboon tongbuasirilai" userId="3a6fbbe2-a5cd-4f36-96f1-1e3cf3325333" providerId="ADAL" clId="{2AD6F63F-C130-411F-BD41-8E6BAFDF7DAF}" dt="2024-06-11T02:11:06.361" v="2377" actId="20577"/>
        <pc:sldMkLst>
          <pc:docMk/>
          <pc:sldMk cId="3503819498" sldId="274"/>
        </pc:sldMkLst>
        <pc:spChg chg="del mod ord">
          <ac:chgData name="tanaboon tongbuasirilai" userId="3a6fbbe2-a5cd-4f36-96f1-1e3cf3325333" providerId="ADAL" clId="{2AD6F63F-C130-411F-BD41-8E6BAFDF7DAF}" dt="2024-06-10T09:47:13.161" v="1548" actId="700"/>
          <ac:spMkLst>
            <pc:docMk/>
            <pc:sldMk cId="3503819498" sldId="274"/>
            <ac:spMk id="2" creationId="{F9DF4683-FACE-2BB2-3DD8-41879201ABCB}"/>
          </ac:spMkLst>
        </pc:spChg>
        <pc:spChg chg="del">
          <ac:chgData name="tanaboon tongbuasirilai" userId="3a6fbbe2-a5cd-4f36-96f1-1e3cf3325333" providerId="ADAL" clId="{2AD6F63F-C130-411F-BD41-8E6BAFDF7DAF}" dt="2024-06-10T09:47:13.161" v="1548" actId="700"/>
          <ac:spMkLst>
            <pc:docMk/>
            <pc:sldMk cId="3503819498" sldId="274"/>
            <ac:spMk id="3" creationId="{CF3F5FCB-5B94-CC01-47D1-CF4BCA916878}"/>
          </ac:spMkLst>
        </pc:spChg>
        <pc:spChg chg="del mod ord">
          <ac:chgData name="tanaboon tongbuasirilai" userId="3a6fbbe2-a5cd-4f36-96f1-1e3cf3325333" providerId="ADAL" clId="{2AD6F63F-C130-411F-BD41-8E6BAFDF7DAF}" dt="2024-06-10T09:47:13.161" v="1548" actId="700"/>
          <ac:spMkLst>
            <pc:docMk/>
            <pc:sldMk cId="3503819498" sldId="274"/>
            <ac:spMk id="4" creationId="{A64E227A-95FD-3BC7-321A-25864C766F7A}"/>
          </ac:spMkLst>
        </pc:spChg>
        <pc:spChg chg="add mod ord">
          <ac:chgData name="tanaboon tongbuasirilai" userId="3a6fbbe2-a5cd-4f36-96f1-1e3cf3325333" providerId="ADAL" clId="{2AD6F63F-C130-411F-BD41-8E6BAFDF7DAF}" dt="2024-06-10T10:18:49.006" v="1588" actId="26606"/>
          <ac:spMkLst>
            <pc:docMk/>
            <pc:sldMk cId="3503819498" sldId="274"/>
            <ac:spMk id="5" creationId="{6A9FDB54-34A3-534C-A447-4C831A1F7BF5}"/>
          </ac:spMkLst>
        </pc:spChg>
        <pc:spChg chg="add del mod ord">
          <ac:chgData name="tanaboon tongbuasirilai" userId="3a6fbbe2-a5cd-4f36-96f1-1e3cf3325333" providerId="ADAL" clId="{2AD6F63F-C130-411F-BD41-8E6BAFDF7DAF}" dt="2024-06-10T10:18:49.006" v="1588" actId="26606"/>
          <ac:spMkLst>
            <pc:docMk/>
            <pc:sldMk cId="3503819498" sldId="274"/>
            <ac:spMk id="6" creationId="{E0EEE664-DB00-D903-54FA-445185FBCE33}"/>
          </ac:spMkLst>
        </pc:spChg>
        <pc:spChg chg="add del">
          <ac:chgData name="tanaboon tongbuasirilai" userId="3a6fbbe2-a5cd-4f36-96f1-1e3cf3325333" providerId="ADAL" clId="{2AD6F63F-C130-411F-BD41-8E6BAFDF7DAF}" dt="2024-06-10T10:18:48.984" v="1587" actId="26606"/>
          <ac:spMkLst>
            <pc:docMk/>
            <pc:sldMk cId="3503819498" sldId="274"/>
            <ac:spMk id="12" creationId="{D0D45553-91A4-480A-9577-0E0FC0D919B9}"/>
          </ac:spMkLst>
        </pc:spChg>
        <pc:spChg chg="add del">
          <ac:chgData name="tanaboon tongbuasirilai" userId="3a6fbbe2-a5cd-4f36-96f1-1e3cf3325333" providerId="ADAL" clId="{2AD6F63F-C130-411F-BD41-8E6BAFDF7DAF}" dt="2024-06-10T10:18:48.984" v="1587" actId="26606"/>
          <ac:spMkLst>
            <pc:docMk/>
            <pc:sldMk cId="3503819498" sldId="274"/>
            <ac:spMk id="14" creationId="{D240F8A8-FEA1-42C2-B259-27A9351279BD}"/>
          </ac:spMkLst>
        </pc:spChg>
        <pc:graphicFrameChg chg="add del">
          <ac:chgData name="tanaboon tongbuasirilai" userId="3a6fbbe2-a5cd-4f36-96f1-1e3cf3325333" providerId="ADAL" clId="{2AD6F63F-C130-411F-BD41-8E6BAFDF7DAF}" dt="2024-06-10T10:18:48.984" v="1587" actId="26606"/>
          <ac:graphicFrameMkLst>
            <pc:docMk/>
            <pc:sldMk cId="3503819498" sldId="274"/>
            <ac:graphicFrameMk id="8" creationId="{2626884C-BFEE-687E-04B9-2B13F4926B77}"/>
          </ac:graphicFrameMkLst>
        </pc:graphicFrameChg>
        <pc:graphicFrameChg chg="add mod">
          <ac:chgData name="tanaboon tongbuasirilai" userId="3a6fbbe2-a5cd-4f36-96f1-1e3cf3325333" providerId="ADAL" clId="{2AD6F63F-C130-411F-BD41-8E6BAFDF7DAF}" dt="2024-06-11T02:11:06.361" v="2377" actId="20577"/>
          <ac:graphicFrameMkLst>
            <pc:docMk/>
            <pc:sldMk cId="3503819498" sldId="274"/>
            <ac:graphicFrameMk id="16" creationId="{21B8E724-FDE1-71DD-49E5-CCFCB1E93146}"/>
          </ac:graphicFrameMkLst>
        </pc:graphicFrameChg>
      </pc:sldChg>
      <pc:sldChg chg="addSp delSp modSp new mod setBg">
        <pc:chgData name="tanaboon tongbuasirilai" userId="3a6fbbe2-a5cd-4f36-96f1-1e3cf3325333" providerId="ADAL" clId="{2AD6F63F-C130-411F-BD41-8E6BAFDF7DAF}" dt="2024-06-10T13:28:21.891" v="1986" actId="207"/>
        <pc:sldMkLst>
          <pc:docMk/>
          <pc:sldMk cId="4278891644" sldId="275"/>
        </pc:sldMkLst>
        <pc:spChg chg="mod">
          <ac:chgData name="tanaboon tongbuasirilai" userId="3a6fbbe2-a5cd-4f36-96f1-1e3cf3325333" providerId="ADAL" clId="{2AD6F63F-C130-411F-BD41-8E6BAFDF7DAF}" dt="2024-06-10T13:26:50.491" v="1945" actId="26606"/>
          <ac:spMkLst>
            <pc:docMk/>
            <pc:sldMk cId="4278891644" sldId="275"/>
            <ac:spMk id="2" creationId="{2FCF854C-8847-65DD-5D26-0B08009C675D}"/>
          </ac:spMkLst>
        </pc:spChg>
        <pc:spChg chg="mod">
          <ac:chgData name="tanaboon tongbuasirilai" userId="3a6fbbe2-a5cd-4f36-96f1-1e3cf3325333" providerId="ADAL" clId="{2AD6F63F-C130-411F-BD41-8E6BAFDF7DAF}" dt="2024-06-10T13:28:21.891" v="1986" actId="207"/>
          <ac:spMkLst>
            <pc:docMk/>
            <pc:sldMk cId="4278891644" sldId="275"/>
            <ac:spMk id="3" creationId="{BAB92EEA-413F-D504-01A5-BEF2BFB39894}"/>
          </ac:spMkLst>
        </pc:spChg>
        <pc:spChg chg="add del">
          <ac:chgData name="tanaboon tongbuasirilai" userId="3a6fbbe2-a5cd-4f36-96f1-1e3cf3325333" providerId="ADAL" clId="{2AD6F63F-C130-411F-BD41-8E6BAFDF7DAF}" dt="2024-06-10T13:26:50.491" v="1945" actId="26606"/>
          <ac:spMkLst>
            <pc:docMk/>
            <pc:sldMk cId="4278891644" sldId="275"/>
            <ac:spMk id="9" creationId="{3994EE40-F54F-48E5-826B-B45158209684}"/>
          </ac:spMkLst>
        </pc:spChg>
        <pc:spChg chg="add">
          <ac:chgData name="tanaboon tongbuasirilai" userId="3a6fbbe2-a5cd-4f36-96f1-1e3cf3325333" providerId="ADAL" clId="{2AD6F63F-C130-411F-BD41-8E6BAFDF7DAF}" dt="2024-06-10T13:26:50.491" v="1945" actId="26606"/>
          <ac:spMkLst>
            <pc:docMk/>
            <pc:sldMk cId="4278891644" sldId="275"/>
            <ac:spMk id="14" creationId="{E2DA8D37-1E70-450D-9D70-95873ABDC833}"/>
          </ac:spMkLst>
        </pc:spChg>
        <pc:spChg chg="add">
          <ac:chgData name="tanaboon tongbuasirilai" userId="3a6fbbe2-a5cd-4f36-96f1-1e3cf3325333" providerId="ADAL" clId="{2AD6F63F-C130-411F-BD41-8E6BAFDF7DAF}" dt="2024-06-10T13:26:50.491" v="1945" actId="26606"/>
          <ac:spMkLst>
            <pc:docMk/>
            <pc:sldMk cId="4278891644" sldId="275"/>
            <ac:spMk id="16" creationId="{D2E1CE80-9123-4F46-924D-C14DF534A985}"/>
          </ac:spMkLst>
        </pc:spChg>
        <pc:picChg chg="add mod ord">
          <ac:chgData name="tanaboon tongbuasirilai" userId="3a6fbbe2-a5cd-4f36-96f1-1e3cf3325333" providerId="ADAL" clId="{2AD6F63F-C130-411F-BD41-8E6BAFDF7DAF}" dt="2024-06-10T13:26:50.491" v="1945" actId="26606"/>
          <ac:picMkLst>
            <pc:docMk/>
            <pc:sldMk cId="4278891644" sldId="275"/>
            <ac:picMk id="5" creationId="{BF6AF6E9-06E5-D09D-C617-EC5C4138D389}"/>
          </ac:picMkLst>
        </pc:picChg>
      </pc:sldChg>
      <pc:sldChg chg="addSp delSp modSp new mod setBg">
        <pc:chgData name="tanaboon tongbuasirilai" userId="3a6fbbe2-a5cd-4f36-96f1-1e3cf3325333" providerId="ADAL" clId="{2AD6F63F-C130-411F-BD41-8E6BAFDF7DAF}" dt="2024-06-10T13:57:05.994" v="2041" actId="20577"/>
        <pc:sldMkLst>
          <pc:docMk/>
          <pc:sldMk cId="3976123824" sldId="276"/>
        </pc:sldMkLst>
        <pc:spChg chg="mod">
          <ac:chgData name="tanaboon tongbuasirilai" userId="3a6fbbe2-a5cd-4f36-96f1-1e3cf3325333" providerId="ADAL" clId="{2AD6F63F-C130-411F-BD41-8E6BAFDF7DAF}" dt="2024-06-10T13:56:33.927" v="2024" actId="20577"/>
          <ac:spMkLst>
            <pc:docMk/>
            <pc:sldMk cId="3976123824" sldId="276"/>
            <ac:spMk id="2" creationId="{B70CB693-6D7E-932E-60E3-D4EB9AAA70C0}"/>
          </ac:spMkLst>
        </pc:spChg>
        <pc:spChg chg="add del mod">
          <ac:chgData name="tanaboon tongbuasirilai" userId="3a6fbbe2-a5cd-4f36-96f1-1e3cf3325333" providerId="ADAL" clId="{2AD6F63F-C130-411F-BD41-8E6BAFDF7DAF}" dt="2024-06-10T13:57:05.994" v="2041" actId="20577"/>
          <ac:spMkLst>
            <pc:docMk/>
            <pc:sldMk cId="3976123824" sldId="276"/>
            <ac:spMk id="3" creationId="{79227AD9-F777-3A31-271C-196F131E2E85}"/>
          </ac:spMkLst>
        </pc:spChg>
        <pc:spChg chg="add del mod">
          <ac:chgData name="tanaboon tongbuasirilai" userId="3a6fbbe2-a5cd-4f36-96f1-1e3cf3325333" providerId="ADAL" clId="{2AD6F63F-C130-411F-BD41-8E6BAFDF7DAF}" dt="2024-06-10T13:56:14.544" v="2002" actId="26606"/>
          <ac:spMkLst>
            <pc:docMk/>
            <pc:sldMk cId="3976123824" sldId="276"/>
            <ac:spMk id="8" creationId="{79227AD9-F777-3A31-271C-196F131E2E85}"/>
          </ac:spMkLst>
        </pc:spChg>
        <pc:spChg chg="add del">
          <ac:chgData name="tanaboon tongbuasirilai" userId="3a6fbbe2-a5cd-4f36-96f1-1e3cf3325333" providerId="ADAL" clId="{2AD6F63F-C130-411F-BD41-8E6BAFDF7DAF}" dt="2024-06-10T13:56:14.544" v="2002" actId="26606"/>
          <ac:spMkLst>
            <pc:docMk/>
            <pc:sldMk cId="3976123824" sldId="276"/>
            <ac:spMk id="9" creationId="{3994EE40-F54F-48E5-826B-B45158209684}"/>
          </ac:spMkLst>
        </pc:spChg>
        <pc:spChg chg="add del">
          <ac:chgData name="tanaboon tongbuasirilai" userId="3a6fbbe2-a5cd-4f36-96f1-1e3cf3325333" providerId="ADAL" clId="{2AD6F63F-C130-411F-BD41-8E6BAFDF7DAF}" dt="2024-06-10T13:56:15.718" v="2004" actId="26606"/>
          <ac:spMkLst>
            <pc:docMk/>
            <pc:sldMk cId="3976123824" sldId="276"/>
            <ac:spMk id="11" creationId="{5940F547-7206-4401-94FB-F8421915D8B8}"/>
          </ac:spMkLst>
        </pc:spChg>
        <pc:spChg chg="add del">
          <ac:chgData name="tanaboon tongbuasirilai" userId="3a6fbbe2-a5cd-4f36-96f1-1e3cf3325333" providerId="ADAL" clId="{2AD6F63F-C130-411F-BD41-8E6BAFDF7DAF}" dt="2024-06-10T13:56:15.718" v="2004" actId="26606"/>
          <ac:spMkLst>
            <pc:docMk/>
            <pc:sldMk cId="3976123824" sldId="276"/>
            <ac:spMk id="13" creationId="{79227AD9-F777-3A31-271C-196F131E2E85}"/>
          </ac:spMkLst>
        </pc:spChg>
        <pc:spChg chg="add del">
          <ac:chgData name="tanaboon tongbuasirilai" userId="3a6fbbe2-a5cd-4f36-96f1-1e3cf3325333" providerId="ADAL" clId="{2AD6F63F-C130-411F-BD41-8E6BAFDF7DAF}" dt="2024-06-10T13:56:17.835" v="2006" actId="26606"/>
          <ac:spMkLst>
            <pc:docMk/>
            <pc:sldMk cId="3976123824" sldId="276"/>
            <ac:spMk id="15" creationId="{5940F547-7206-4401-94FB-F8421915D8B8}"/>
          </ac:spMkLst>
        </pc:spChg>
        <pc:spChg chg="add del">
          <ac:chgData name="tanaboon tongbuasirilai" userId="3a6fbbe2-a5cd-4f36-96f1-1e3cf3325333" providerId="ADAL" clId="{2AD6F63F-C130-411F-BD41-8E6BAFDF7DAF}" dt="2024-06-10T13:56:17.835" v="2006" actId="26606"/>
          <ac:spMkLst>
            <pc:docMk/>
            <pc:sldMk cId="3976123824" sldId="276"/>
            <ac:spMk id="17" creationId="{79227AD9-F777-3A31-271C-196F131E2E85}"/>
          </ac:spMkLst>
        </pc:spChg>
        <pc:graphicFrameChg chg="add del">
          <ac:chgData name="tanaboon tongbuasirilai" userId="3a6fbbe2-a5cd-4f36-96f1-1e3cf3325333" providerId="ADAL" clId="{2AD6F63F-C130-411F-BD41-8E6BAFDF7DAF}" dt="2024-06-10T13:56:12.718" v="1999" actId="26606"/>
          <ac:graphicFrameMkLst>
            <pc:docMk/>
            <pc:sldMk cId="3976123824" sldId="276"/>
            <ac:graphicFrameMk id="5" creationId="{3E3EB800-E87A-D14B-3B1D-29AA4DA54630}"/>
          </ac:graphicFrameMkLst>
        </pc:graphicFrameChg>
        <pc:graphicFrameChg chg="add del">
          <ac:chgData name="tanaboon tongbuasirilai" userId="3a6fbbe2-a5cd-4f36-96f1-1e3cf3325333" providerId="ADAL" clId="{2AD6F63F-C130-411F-BD41-8E6BAFDF7DAF}" dt="2024-06-10T13:56:25.513" v="2008" actId="26606"/>
          <ac:graphicFrameMkLst>
            <pc:docMk/>
            <pc:sldMk cId="3976123824" sldId="276"/>
            <ac:graphicFrameMk id="19" creationId="{FF09621E-2E35-B86C-6357-41B9F6C6BDA0}"/>
          </ac:graphicFrameMkLst>
        </pc:graphicFrameChg>
        <pc:picChg chg="add del">
          <ac:chgData name="tanaboon tongbuasirilai" userId="3a6fbbe2-a5cd-4f36-96f1-1e3cf3325333" providerId="ADAL" clId="{2AD6F63F-C130-411F-BD41-8E6BAFDF7DAF}" dt="2024-06-10T13:56:14.544" v="2002" actId="26606"/>
          <ac:picMkLst>
            <pc:docMk/>
            <pc:sldMk cId="3976123824" sldId="276"/>
            <ac:picMk id="7" creationId="{E6D463A6-49AA-EA91-6C6B-0DD1FED60CF6}"/>
          </ac:picMkLst>
        </pc:picChg>
        <pc:picChg chg="add del">
          <ac:chgData name="tanaboon tongbuasirilai" userId="3a6fbbe2-a5cd-4f36-96f1-1e3cf3325333" providerId="ADAL" clId="{2AD6F63F-C130-411F-BD41-8E6BAFDF7DAF}" dt="2024-06-10T13:56:15.718" v="2004" actId="26606"/>
          <ac:picMkLst>
            <pc:docMk/>
            <pc:sldMk cId="3976123824" sldId="276"/>
            <ac:picMk id="12" creationId="{E026ABFF-CBDA-35B2-D698-6D8037DDB713}"/>
          </ac:picMkLst>
        </pc:picChg>
        <pc:picChg chg="add del">
          <ac:chgData name="tanaboon tongbuasirilai" userId="3a6fbbe2-a5cd-4f36-96f1-1e3cf3325333" providerId="ADAL" clId="{2AD6F63F-C130-411F-BD41-8E6BAFDF7DAF}" dt="2024-06-10T13:56:17.835" v="2006" actId="26606"/>
          <ac:picMkLst>
            <pc:docMk/>
            <pc:sldMk cId="3976123824" sldId="276"/>
            <ac:picMk id="16" creationId="{7A665A7E-5C8A-D7D5-BEB0-4637FA73F7D1}"/>
          </ac:picMkLst>
        </pc:picChg>
      </pc:sldChg>
      <pc:sldChg chg="addSp modSp new mod setBg setClrOvrMap">
        <pc:chgData name="tanaboon tongbuasirilai" userId="3a6fbbe2-a5cd-4f36-96f1-1e3cf3325333" providerId="ADAL" clId="{2AD6F63F-C130-411F-BD41-8E6BAFDF7DAF}" dt="2024-06-10T12:45:55.715" v="1944" actId="20577"/>
        <pc:sldMkLst>
          <pc:docMk/>
          <pc:sldMk cId="712940030" sldId="277"/>
        </pc:sldMkLst>
        <pc:spChg chg="mod">
          <ac:chgData name="tanaboon tongbuasirilai" userId="3a6fbbe2-a5cd-4f36-96f1-1e3cf3325333" providerId="ADAL" clId="{2AD6F63F-C130-411F-BD41-8E6BAFDF7DAF}" dt="2024-06-10T12:39:45.888" v="1887" actId="26606"/>
          <ac:spMkLst>
            <pc:docMk/>
            <pc:sldMk cId="712940030" sldId="277"/>
            <ac:spMk id="2" creationId="{1E05FA12-2182-5983-9DC7-D3A6F06AA1C1}"/>
          </ac:spMkLst>
        </pc:spChg>
        <pc:spChg chg="mod">
          <ac:chgData name="tanaboon tongbuasirilai" userId="3a6fbbe2-a5cd-4f36-96f1-1e3cf3325333" providerId="ADAL" clId="{2AD6F63F-C130-411F-BD41-8E6BAFDF7DAF}" dt="2024-06-10T12:45:55.715" v="1944" actId="20577"/>
          <ac:spMkLst>
            <pc:docMk/>
            <pc:sldMk cId="712940030" sldId="277"/>
            <ac:spMk id="3" creationId="{0AAD322C-7003-98ED-B195-E438955D3340}"/>
          </ac:spMkLst>
        </pc:spChg>
        <pc:spChg chg="add">
          <ac:chgData name="tanaboon tongbuasirilai" userId="3a6fbbe2-a5cd-4f36-96f1-1e3cf3325333" providerId="ADAL" clId="{2AD6F63F-C130-411F-BD41-8E6BAFDF7DAF}" dt="2024-06-10T12:39:45.888" v="1887" actId="26606"/>
          <ac:spMkLst>
            <pc:docMk/>
            <pc:sldMk cId="712940030" sldId="277"/>
            <ac:spMk id="5127" creationId="{A5BA3AE5-0FB8-4948-A421-5CEE1A5E8A61}"/>
          </ac:spMkLst>
        </pc:spChg>
        <pc:spChg chg="add">
          <ac:chgData name="tanaboon tongbuasirilai" userId="3a6fbbe2-a5cd-4f36-96f1-1e3cf3325333" providerId="ADAL" clId="{2AD6F63F-C130-411F-BD41-8E6BAFDF7DAF}" dt="2024-06-10T12:39:45.888" v="1887" actId="26606"/>
          <ac:spMkLst>
            <pc:docMk/>
            <pc:sldMk cId="712940030" sldId="277"/>
            <ac:spMk id="5129" creationId="{615FFFBF-F0D2-4BB8-BB9E-3ADC47E3B69A}"/>
          </ac:spMkLst>
        </pc:spChg>
        <pc:spChg chg="add">
          <ac:chgData name="tanaboon tongbuasirilai" userId="3a6fbbe2-a5cd-4f36-96f1-1e3cf3325333" providerId="ADAL" clId="{2AD6F63F-C130-411F-BD41-8E6BAFDF7DAF}" dt="2024-06-10T12:39:45.888" v="1887" actId="26606"/>
          <ac:spMkLst>
            <pc:docMk/>
            <pc:sldMk cId="712940030" sldId="277"/>
            <ac:spMk id="5131" creationId="{FD056B7E-FBD7-4858-966D-9C4DEDA7EF3C}"/>
          </ac:spMkLst>
        </pc:spChg>
        <pc:picChg chg="add mod">
          <ac:chgData name="tanaboon tongbuasirilai" userId="3a6fbbe2-a5cd-4f36-96f1-1e3cf3325333" providerId="ADAL" clId="{2AD6F63F-C130-411F-BD41-8E6BAFDF7DAF}" dt="2024-06-10T12:39:45.888" v="1887" actId="26606"/>
          <ac:picMkLst>
            <pc:docMk/>
            <pc:sldMk cId="712940030" sldId="277"/>
            <ac:picMk id="5122" creationId="{8B83590F-3CEB-BCCC-D1E7-77F4D4C254FC}"/>
          </ac:picMkLst>
        </pc:picChg>
      </pc:sldChg>
      <pc:sldChg chg="addSp delSp modSp new mod setBg setClrOvrMap">
        <pc:chgData name="tanaboon tongbuasirilai" userId="3a6fbbe2-a5cd-4f36-96f1-1e3cf3325333" providerId="ADAL" clId="{2AD6F63F-C130-411F-BD41-8E6BAFDF7DAF}" dt="2024-06-10T14:00:52.765" v="2103" actId="27614"/>
        <pc:sldMkLst>
          <pc:docMk/>
          <pc:sldMk cId="1305776084" sldId="278"/>
        </pc:sldMkLst>
        <pc:spChg chg="mod">
          <ac:chgData name="tanaboon tongbuasirilai" userId="3a6fbbe2-a5cd-4f36-96f1-1e3cf3325333" providerId="ADAL" clId="{2AD6F63F-C130-411F-BD41-8E6BAFDF7DAF}" dt="2024-06-10T14:00:45.926" v="2102" actId="26606"/>
          <ac:spMkLst>
            <pc:docMk/>
            <pc:sldMk cId="1305776084" sldId="278"/>
            <ac:spMk id="2" creationId="{1AB4B7D1-AA5D-A32C-0876-5EF369695F1A}"/>
          </ac:spMkLst>
        </pc:spChg>
        <pc:spChg chg="add del mod ord">
          <ac:chgData name="tanaboon tongbuasirilai" userId="3a6fbbe2-a5cd-4f36-96f1-1e3cf3325333" providerId="ADAL" clId="{2AD6F63F-C130-411F-BD41-8E6BAFDF7DAF}" dt="2024-06-10T14:00:45.926" v="2102" actId="26606"/>
          <ac:spMkLst>
            <pc:docMk/>
            <pc:sldMk cId="1305776084" sldId="278"/>
            <ac:spMk id="3" creationId="{28ACE0DA-BF84-6DC6-2AB0-2B92717C17B9}"/>
          </ac:spMkLst>
        </pc:spChg>
        <pc:spChg chg="add mod">
          <ac:chgData name="tanaboon tongbuasirilai" userId="3a6fbbe2-a5cd-4f36-96f1-1e3cf3325333" providerId="ADAL" clId="{2AD6F63F-C130-411F-BD41-8E6BAFDF7DAF}" dt="2024-06-10T13:58:33.524" v="2054"/>
          <ac:spMkLst>
            <pc:docMk/>
            <pc:sldMk cId="1305776084" sldId="278"/>
            <ac:spMk id="4" creationId="{0B02AB4F-826F-127A-F981-304A8C6B0CEC}"/>
          </ac:spMkLst>
        </pc:spChg>
        <pc:spChg chg="add del">
          <ac:chgData name="tanaboon tongbuasirilai" userId="3a6fbbe2-a5cd-4f36-96f1-1e3cf3325333" providerId="ADAL" clId="{2AD6F63F-C130-411F-BD41-8E6BAFDF7DAF}" dt="2024-06-10T14:00:27.759" v="2096" actId="26606"/>
          <ac:spMkLst>
            <pc:docMk/>
            <pc:sldMk cId="1305776084" sldId="278"/>
            <ac:spMk id="8" creationId="{3F7D26C8-96ED-46E3-BD94-C1608C54C36B}"/>
          </ac:spMkLst>
        </pc:spChg>
        <pc:spChg chg="add del">
          <ac:chgData name="tanaboon tongbuasirilai" userId="3a6fbbe2-a5cd-4f36-96f1-1e3cf3325333" providerId="ADAL" clId="{2AD6F63F-C130-411F-BD41-8E6BAFDF7DAF}" dt="2024-06-10T14:00:27.759" v="2096" actId="26606"/>
          <ac:spMkLst>
            <pc:docMk/>
            <pc:sldMk cId="1305776084" sldId="278"/>
            <ac:spMk id="9" creationId="{13EEA0A9-F720-41ED-8EBA-2A10A664FDE1}"/>
          </ac:spMkLst>
        </pc:spChg>
        <pc:spChg chg="add del">
          <ac:chgData name="tanaboon tongbuasirilai" userId="3a6fbbe2-a5cd-4f36-96f1-1e3cf3325333" providerId="ADAL" clId="{2AD6F63F-C130-411F-BD41-8E6BAFDF7DAF}" dt="2024-06-10T14:00:27.759" v="2096" actId="26606"/>
          <ac:spMkLst>
            <pc:docMk/>
            <pc:sldMk cId="1305776084" sldId="278"/>
            <ac:spMk id="10" creationId="{03B27569-6089-4DC0-93E0-F3F6E1E93CC1}"/>
          </ac:spMkLst>
        </pc:spChg>
        <pc:spChg chg="add del">
          <ac:chgData name="tanaboon tongbuasirilai" userId="3a6fbbe2-a5cd-4f36-96f1-1e3cf3325333" providerId="ADAL" clId="{2AD6F63F-C130-411F-BD41-8E6BAFDF7DAF}" dt="2024-06-10T14:00:22.537" v="2090" actId="26606"/>
          <ac:spMkLst>
            <pc:docMk/>
            <pc:sldMk cId="1305776084" sldId="278"/>
            <ac:spMk id="11" creationId="{E2264E67-6F59-4D8D-8E5F-8245B0FEAE76}"/>
          </ac:spMkLst>
        </pc:spChg>
        <pc:spChg chg="add del">
          <ac:chgData name="tanaboon tongbuasirilai" userId="3a6fbbe2-a5cd-4f36-96f1-1e3cf3325333" providerId="ADAL" clId="{2AD6F63F-C130-411F-BD41-8E6BAFDF7DAF}" dt="2024-06-10T14:00:29.300" v="2098" actId="26606"/>
          <ac:spMkLst>
            <pc:docMk/>
            <pc:sldMk cId="1305776084" sldId="278"/>
            <ac:spMk id="12" creationId="{3994EE40-F54F-48E5-826B-B45158209684}"/>
          </ac:spMkLst>
        </pc:spChg>
        <pc:spChg chg="add del">
          <ac:chgData name="tanaboon tongbuasirilai" userId="3a6fbbe2-a5cd-4f36-96f1-1e3cf3325333" providerId="ADAL" clId="{2AD6F63F-C130-411F-BD41-8E6BAFDF7DAF}" dt="2024-06-10T14:00:22.537" v="2090" actId="26606"/>
          <ac:spMkLst>
            <pc:docMk/>
            <pc:sldMk cId="1305776084" sldId="278"/>
            <ac:spMk id="13" creationId="{158E1C6E-D299-4F5D-B15B-155EBF7F62FD}"/>
          </ac:spMkLst>
        </pc:spChg>
        <pc:spChg chg="add del">
          <ac:chgData name="tanaboon tongbuasirilai" userId="3a6fbbe2-a5cd-4f36-96f1-1e3cf3325333" providerId="ADAL" clId="{2AD6F63F-C130-411F-BD41-8E6BAFDF7DAF}" dt="2024-06-10T14:00:45.926" v="2102" actId="26606"/>
          <ac:spMkLst>
            <pc:docMk/>
            <pc:sldMk cId="1305776084" sldId="278"/>
            <ac:spMk id="14" creationId="{A416E3E5-5186-46A4-AFBD-337387D3163D}"/>
          </ac:spMkLst>
        </pc:spChg>
        <pc:spChg chg="add del">
          <ac:chgData name="tanaboon tongbuasirilai" userId="3a6fbbe2-a5cd-4f36-96f1-1e3cf3325333" providerId="ADAL" clId="{2AD6F63F-C130-411F-BD41-8E6BAFDF7DAF}" dt="2024-06-10T14:00:23.900" v="2092" actId="26606"/>
          <ac:spMkLst>
            <pc:docMk/>
            <pc:sldMk cId="1305776084" sldId="278"/>
            <ac:spMk id="15" creationId="{E2DA8D37-1E70-450D-9D70-95873ABDC833}"/>
          </ac:spMkLst>
        </pc:spChg>
        <pc:spChg chg="add del">
          <ac:chgData name="tanaboon tongbuasirilai" userId="3a6fbbe2-a5cd-4f36-96f1-1e3cf3325333" providerId="ADAL" clId="{2AD6F63F-C130-411F-BD41-8E6BAFDF7DAF}" dt="2024-06-10T14:00:23.900" v="2092" actId="26606"/>
          <ac:spMkLst>
            <pc:docMk/>
            <pc:sldMk cId="1305776084" sldId="278"/>
            <ac:spMk id="16" creationId="{D2E1CE80-9123-4F46-924D-C14DF534A985}"/>
          </ac:spMkLst>
        </pc:spChg>
        <pc:spChg chg="add del">
          <ac:chgData name="tanaboon tongbuasirilai" userId="3a6fbbe2-a5cd-4f36-96f1-1e3cf3325333" providerId="ADAL" clId="{2AD6F63F-C130-411F-BD41-8E6BAFDF7DAF}" dt="2024-06-10T14:00:45.926" v="2102" actId="26606"/>
          <ac:spMkLst>
            <pc:docMk/>
            <pc:sldMk cId="1305776084" sldId="278"/>
            <ac:spMk id="17" creationId="{7B8FAACC-353E-4F84-BA62-A5514185D9A9}"/>
          </ac:spMkLst>
        </pc:spChg>
        <pc:spChg chg="add">
          <ac:chgData name="tanaboon tongbuasirilai" userId="3a6fbbe2-a5cd-4f36-96f1-1e3cf3325333" providerId="ADAL" clId="{2AD6F63F-C130-411F-BD41-8E6BAFDF7DAF}" dt="2024-06-10T14:00:45.926" v="2102" actId="26606"/>
          <ac:spMkLst>
            <pc:docMk/>
            <pc:sldMk cId="1305776084" sldId="278"/>
            <ac:spMk id="22" creationId="{0EA0C3AC-2A72-484B-B07D-F2CC519F1201}"/>
          </ac:spMkLst>
        </pc:spChg>
        <pc:spChg chg="add">
          <ac:chgData name="tanaboon tongbuasirilai" userId="3a6fbbe2-a5cd-4f36-96f1-1e3cf3325333" providerId="ADAL" clId="{2AD6F63F-C130-411F-BD41-8E6BAFDF7DAF}" dt="2024-06-10T14:00:45.926" v="2102" actId="26606"/>
          <ac:spMkLst>
            <pc:docMk/>
            <pc:sldMk cId="1305776084" sldId="278"/>
            <ac:spMk id="24" creationId="{986477EF-3991-4D07-9F11-9E887C340C78}"/>
          </ac:spMkLst>
        </pc:spChg>
        <pc:spChg chg="add">
          <ac:chgData name="tanaboon tongbuasirilai" userId="3a6fbbe2-a5cd-4f36-96f1-1e3cf3325333" providerId="ADAL" clId="{2AD6F63F-C130-411F-BD41-8E6BAFDF7DAF}" dt="2024-06-10T14:00:45.926" v="2102" actId="26606"/>
          <ac:spMkLst>
            <pc:docMk/>
            <pc:sldMk cId="1305776084" sldId="278"/>
            <ac:spMk id="26" creationId="{EDA40B90-E281-4108-8CC2-959D5F95070A}"/>
          </ac:spMkLst>
        </pc:spChg>
        <pc:picChg chg="add mod ord">
          <ac:chgData name="tanaboon tongbuasirilai" userId="3a6fbbe2-a5cd-4f36-96f1-1e3cf3325333" providerId="ADAL" clId="{2AD6F63F-C130-411F-BD41-8E6BAFDF7DAF}" dt="2024-06-10T14:00:52.765" v="2103" actId="27614"/>
          <ac:picMkLst>
            <pc:docMk/>
            <pc:sldMk cId="1305776084" sldId="278"/>
            <ac:picMk id="6" creationId="{9C50829C-F180-E0BA-4CBD-2219930551D8}"/>
          </ac:picMkLst>
        </pc:picChg>
      </pc:sldChg>
      <pc:sldChg chg="addSp delSp modSp new mod setBg setClrOvrMap">
        <pc:chgData name="tanaboon tongbuasirilai" userId="3a6fbbe2-a5cd-4f36-96f1-1e3cf3325333" providerId="ADAL" clId="{2AD6F63F-C130-411F-BD41-8E6BAFDF7DAF}" dt="2024-06-11T02:12:06.187" v="2418" actId="14100"/>
        <pc:sldMkLst>
          <pc:docMk/>
          <pc:sldMk cId="201519415" sldId="279"/>
        </pc:sldMkLst>
        <pc:spChg chg="mod">
          <ac:chgData name="tanaboon tongbuasirilai" userId="3a6fbbe2-a5cd-4f36-96f1-1e3cf3325333" providerId="ADAL" clId="{2AD6F63F-C130-411F-BD41-8E6BAFDF7DAF}" dt="2024-06-11T02:04:09.160" v="2271" actId="26606"/>
          <ac:spMkLst>
            <pc:docMk/>
            <pc:sldMk cId="201519415" sldId="279"/>
            <ac:spMk id="2" creationId="{020E32E7-4621-F94F-F7E8-A194DD06DCE9}"/>
          </ac:spMkLst>
        </pc:spChg>
        <pc:spChg chg="add del mod">
          <ac:chgData name="tanaboon tongbuasirilai" userId="3a6fbbe2-a5cd-4f36-96f1-1e3cf3325333" providerId="ADAL" clId="{2AD6F63F-C130-411F-BD41-8E6BAFDF7DAF}" dt="2024-06-11T02:12:06.187" v="2418" actId="14100"/>
          <ac:spMkLst>
            <pc:docMk/>
            <pc:sldMk cId="201519415" sldId="279"/>
            <ac:spMk id="3" creationId="{8563A21F-EADF-3740-D990-969DF6EC9F2E}"/>
          </ac:spMkLst>
        </pc:spChg>
        <pc:spChg chg="add mod">
          <ac:chgData name="tanaboon tongbuasirilai" userId="3a6fbbe2-a5cd-4f36-96f1-1e3cf3325333" providerId="ADAL" clId="{2AD6F63F-C130-411F-BD41-8E6BAFDF7DAF}" dt="2024-06-11T01:57:59.009" v="2119"/>
          <ac:spMkLst>
            <pc:docMk/>
            <pc:sldMk cId="201519415" sldId="279"/>
            <ac:spMk id="4" creationId="{E08DF2B9-D258-A2F9-E0B9-07030316387A}"/>
          </ac:spMkLst>
        </pc:spChg>
        <pc:spChg chg="add">
          <ac:chgData name="tanaboon tongbuasirilai" userId="3a6fbbe2-a5cd-4f36-96f1-1e3cf3325333" providerId="ADAL" clId="{2AD6F63F-C130-411F-BD41-8E6BAFDF7DAF}" dt="2024-06-11T02:04:09.160" v="2271" actId="26606"/>
          <ac:spMkLst>
            <pc:docMk/>
            <pc:sldMk cId="201519415" sldId="279"/>
            <ac:spMk id="7176" creationId="{022AEB96-A3F8-4EC3-A246-8DAD9319AC20}"/>
          </ac:spMkLst>
        </pc:spChg>
        <pc:spChg chg="add">
          <ac:chgData name="tanaboon tongbuasirilai" userId="3a6fbbe2-a5cd-4f36-96f1-1e3cf3325333" providerId="ADAL" clId="{2AD6F63F-C130-411F-BD41-8E6BAFDF7DAF}" dt="2024-06-11T02:04:09.160" v="2271" actId="26606"/>
          <ac:spMkLst>
            <pc:docMk/>
            <pc:sldMk cId="201519415" sldId="279"/>
            <ac:spMk id="7178" creationId="{14002556-A10E-479D-9B30-0C8B7938EF41}"/>
          </ac:spMkLst>
        </pc:spChg>
        <pc:picChg chg="add mod">
          <ac:chgData name="tanaboon tongbuasirilai" userId="3a6fbbe2-a5cd-4f36-96f1-1e3cf3325333" providerId="ADAL" clId="{2AD6F63F-C130-411F-BD41-8E6BAFDF7DAF}" dt="2024-06-11T02:04:09.160" v="2271" actId="26606"/>
          <ac:picMkLst>
            <pc:docMk/>
            <pc:sldMk cId="201519415" sldId="279"/>
            <ac:picMk id="7171" creationId="{FB0834B6-1259-CAE5-2813-E79C3157D556}"/>
          </ac:picMkLst>
        </pc:picChg>
      </pc:sldChg>
      <pc:sldChg chg="addSp delSp modSp add mod setBg delDesignElem">
        <pc:chgData name="tanaboon tongbuasirilai" userId="3a6fbbe2-a5cd-4f36-96f1-1e3cf3325333" providerId="ADAL" clId="{2AD6F63F-C130-411F-BD41-8E6BAFDF7DAF}" dt="2024-06-11T02:10:10.394" v="2372" actId="1076"/>
        <pc:sldMkLst>
          <pc:docMk/>
          <pc:sldMk cId="824243296" sldId="280"/>
        </pc:sldMkLst>
        <pc:spChg chg="mod">
          <ac:chgData name="tanaboon tongbuasirilai" userId="3a6fbbe2-a5cd-4f36-96f1-1e3cf3325333" providerId="ADAL" clId="{2AD6F63F-C130-411F-BD41-8E6BAFDF7DAF}" dt="2024-06-11T02:08:14.802" v="2358" actId="26606"/>
          <ac:spMkLst>
            <pc:docMk/>
            <pc:sldMk cId="824243296" sldId="280"/>
            <ac:spMk id="2" creationId="{1AB4B7D1-AA5D-A32C-0876-5EF369695F1A}"/>
          </ac:spMkLst>
        </pc:spChg>
        <pc:spChg chg="mod">
          <ac:chgData name="tanaboon tongbuasirilai" userId="3a6fbbe2-a5cd-4f36-96f1-1e3cf3325333" providerId="ADAL" clId="{2AD6F63F-C130-411F-BD41-8E6BAFDF7DAF}" dt="2024-06-11T02:08:34.891" v="2362" actId="207"/>
          <ac:spMkLst>
            <pc:docMk/>
            <pc:sldMk cId="824243296" sldId="280"/>
            <ac:spMk id="3" creationId="{28ACE0DA-BF84-6DC6-2AB0-2B92717C17B9}"/>
          </ac:spMkLst>
        </pc:spChg>
        <pc:spChg chg="add">
          <ac:chgData name="tanaboon tongbuasirilai" userId="3a6fbbe2-a5cd-4f36-96f1-1e3cf3325333" providerId="ADAL" clId="{2AD6F63F-C130-411F-BD41-8E6BAFDF7DAF}" dt="2024-06-11T02:04:56.701" v="2274"/>
          <ac:spMkLst>
            <pc:docMk/>
            <pc:sldMk cId="824243296" sldId="280"/>
            <ac:spMk id="4" creationId="{5D7052A9-B76D-2CF4-9E5F-14D7F77B13B7}"/>
          </ac:spMkLst>
        </pc:spChg>
        <pc:spChg chg="add del">
          <ac:chgData name="tanaboon tongbuasirilai" userId="3a6fbbe2-a5cd-4f36-96f1-1e3cf3325333" providerId="ADAL" clId="{2AD6F63F-C130-411F-BD41-8E6BAFDF7DAF}" dt="2024-06-11T02:09:55.172" v="2364" actId="22"/>
          <ac:spMkLst>
            <pc:docMk/>
            <pc:sldMk cId="824243296" sldId="280"/>
            <ac:spMk id="10" creationId="{F20BE384-7542-DE67-0602-62560AA42D3D}"/>
          </ac:spMkLst>
        </pc:spChg>
        <pc:spChg chg="add mod">
          <ac:chgData name="tanaboon tongbuasirilai" userId="3a6fbbe2-a5cd-4f36-96f1-1e3cf3325333" providerId="ADAL" clId="{2AD6F63F-C130-411F-BD41-8E6BAFDF7DAF}" dt="2024-06-11T02:10:10.394" v="2372" actId="1076"/>
          <ac:spMkLst>
            <pc:docMk/>
            <pc:sldMk cId="824243296" sldId="280"/>
            <ac:spMk id="12" creationId="{E89A28EB-83C5-A393-C67B-74896829080D}"/>
          </ac:spMkLst>
        </pc:spChg>
        <pc:spChg chg="add">
          <ac:chgData name="tanaboon tongbuasirilai" userId="3a6fbbe2-a5cd-4f36-96f1-1e3cf3325333" providerId="ADAL" clId="{2AD6F63F-C130-411F-BD41-8E6BAFDF7DAF}" dt="2024-06-11T02:08:14.802" v="2358" actId="26606"/>
          <ac:spMkLst>
            <pc:docMk/>
            <pc:sldMk cId="824243296" sldId="280"/>
            <ac:spMk id="13" creationId="{1C524A27-B6C0-41EA-ABCB-AA2E61FC0F8A}"/>
          </ac:spMkLst>
        </pc:spChg>
        <pc:spChg chg="add">
          <ac:chgData name="tanaboon tongbuasirilai" userId="3a6fbbe2-a5cd-4f36-96f1-1e3cf3325333" providerId="ADAL" clId="{2AD6F63F-C130-411F-BD41-8E6BAFDF7DAF}" dt="2024-06-11T02:08:14.802" v="2358" actId="26606"/>
          <ac:spMkLst>
            <pc:docMk/>
            <pc:sldMk cId="824243296" sldId="280"/>
            <ac:spMk id="15" creationId="{F3FCE8DC-E7A6-4A8F-BB57-A87EC4B846BB}"/>
          </ac:spMkLst>
        </pc:spChg>
        <pc:spChg chg="del">
          <ac:chgData name="tanaboon tongbuasirilai" userId="3a6fbbe2-a5cd-4f36-96f1-1e3cf3325333" providerId="ADAL" clId="{2AD6F63F-C130-411F-BD41-8E6BAFDF7DAF}" dt="2024-06-11T02:04:44.448" v="2273"/>
          <ac:spMkLst>
            <pc:docMk/>
            <pc:sldMk cId="824243296" sldId="280"/>
            <ac:spMk id="22" creationId="{0EA0C3AC-2A72-484B-B07D-F2CC519F1201}"/>
          </ac:spMkLst>
        </pc:spChg>
        <pc:spChg chg="del">
          <ac:chgData name="tanaboon tongbuasirilai" userId="3a6fbbe2-a5cd-4f36-96f1-1e3cf3325333" providerId="ADAL" clId="{2AD6F63F-C130-411F-BD41-8E6BAFDF7DAF}" dt="2024-06-11T02:04:44.448" v="2273"/>
          <ac:spMkLst>
            <pc:docMk/>
            <pc:sldMk cId="824243296" sldId="280"/>
            <ac:spMk id="24" creationId="{986477EF-3991-4D07-9F11-9E887C340C78}"/>
          </ac:spMkLst>
        </pc:spChg>
        <pc:spChg chg="del">
          <ac:chgData name="tanaboon tongbuasirilai" userId="3a6fbbe2-a5cd-4f36-96f1-1e3cf3325333" providerId="ADAL" clId="{2AD6F63F-C130-411F-BD41-8E6BAFDF7DAF}" dt="2024-06-11T02:04:44.448" v="2273"/>
          <ac:spMkLst>
            <pc:docMk/>
            <pc:sldMk cId="824243296" sldId="280"/>
            <ac:spMk id="26" creationId="{EDA40B90-E281-4108-8CC2-959D5F95070A}"/>
          </ac:spMkLst>
        </pc:spChg>
        <pc:picChg chg="del">
          <ac:chgData name="tanaboon tongbuasirilai" userId="3a6fbbe2-a5cd-4f36-96f1-1e3cf3325333" providerId="ADAL" clId="{2AD6F63F-C130-411F-BD41-8E6BAFDF7DAF}" dt="2024-06-11T02:06:35.207" v="2331" actId="478"/>
          <ac:picMkLst>
            <pc:docMk/>
            <pc:sldMk cId="824243296" sldId="280"/>
            <ac:picMk id="6" creationId="{9C50829C-F180-E0BA-4CBD-2219930551D8}"/>
          </ac:picMkLst>
        </pc:picChg>
        <pc:picChg chg="add del">
          <ac:chgData name="tanaboon tongbuasirilai" userId="3a6fbbe2-a5cd-4f36-96f1-1e3cf3325333" providerId="ADAL" clId="{2AD6F63F-C130-411F-BD41-8E6BAFDF7DAF}" dt="2024-06-11T02:07:45.183" v="2355" actId="478"/>
          <ac:picMkLst>
            <pc:docMk/>
            <pc:sldMk cId="824243296" sldId="280"/>
            <ac:picMk id="7" creationId="{99ED822D-35A5-5125-5312-4236B8F1CF90}"/>
          </ac:picMkLst>
        </pc:picChg>
        <pc:picChg chg="add mod">
          <ac:chgData name="tanaboon tongbuasirilai" userId="3a6fbbe2-a5cd-4f36-96f1-1e3cf3325333" providerId="ADAL" clId="{2AD6F63F-C130-411F-BD41-8E6BAFDF7DAF}" dt="2024-06-11T02:08:14.802" v="2358" actId="26606"/>
          <ac:picMkLst>
            <pc:docMk/>
            <pc:sldMk cId="824243296" sldId="280"/>
            <ac:picMk id="8" creationId="{7F4AF588-448C-FCF5-B5FD-BD5917540479}"/>
          </ac:picMkLst>
        </pc:picChg>
      </pc:sldChg>
      <pc:sldChg chg="addSp modSp new mod setBg setClrOvrMap">
        <pc:chgData name="tanaboon tongbuasirilai" userId="3a6fbbe2-a5cd-4f36-96f1-1e3cf3325333" providerId="ADAL" clId="{2AD6F63F-C130-411F-BD41-8E6BAFDF7DAF}" dt="2024-06-11T03:04:36.309" v="2456"/>
        <pc:sldMkLst>
          <pc:docMk/>
          <pc:sldMk cId="1876875660" sldId="281"/>
        </pc:sldMkLst>
        <pc:spChg chg="mod">
          <ac:chgData name="tanaboon tongbuasirilai" userId="3a6fbbe2-a5cd-4f36-96f1-1e3cf3325333" providerId="ADAL" clId="{2AD6F63F-C130-411F-BD41-8E6BAFDF7DAF}" dt="2024-06-11T02:59:46.646" v="2439" actId="26606"/>
          <ac:spMkLst>
            <pc:docMk/>
            <pc:sldMk cId="1876875660" sldId="281"/>
            <ac:spMk id="2" creationId="{F401792D-3019-F1A8-642D-4FAB2CC16B0B}"/>
          </ac:spMkLst>
        </pc:spChg>
        <pc:spChg chg="mod">
          <ac:chgData name="tanaboon tongbuasirilai" userId="3a6fbbe2-a5cd-4f36-96f1-1e3cf3325333" providerId="ADAL" clId="{2AD6F63F-C130-411F-BD41-8E6BAFDF7DAF}" dt="2024-06-11T03:04:36.309" v="2456"/>
          <ac:spMkLst>
            <pc:docMk/>
            <pc:sldMk cId="1876875660" sldId="281"/>
            <ac:spMk id="3" creationId="{88BF30EC-089C-A1BB-7DAD-E8BCDC135E58}"/>
          </ac:spMkLst>
        </pc:spChg>
        <pc:spChg chg="add">
          <ac:chgData name="tanaboon tongbuasirilai" userId="3a6fbbe2-a5cd-4f36-96f1-1e3cf3325333" providerId="ADAL" clId="{2AD6F63F-C130-411F-BD41-8E6BAFDF7DAF}" dt="2024-06-11T02:59:46.646" v="2439" actId="26606"/>
          <ac:spMkLst>
            <pc:docMk/>
            <pc:sldMk cId="1876875660" sldId="281"/>
            <ac:spMk id="9223" creationId="{022AEB96-A3F8-4EC3-A246-8DAD9319AC20}"/>
          </ac:spMkLst>
        </pc:spChg>
        <pc:spChg chg="add">
          <ac:chgData name="tanaboon tongbuasirilai" userId="3a6fbbe2-a5cd-4f36-96f1-1e3cf3325333" providerId="ADAL" clId="{2AD6F63F-C130-411F-BD41-8E6BAFDF7DAF}" dt="2024-06-11T02:59:46.646" v="2439" actId="26606"/>
          <ac:spMkLst>
            <pc:docMk/>
            <pc:sldMk cId="1876875660" sldId="281"/>
            <ac:spMk id="9225" creationId="{14002556-A10E-479D-9B30-0C8B7938EF41}"/>
          </ac:spMkLst>
        </pc:spChg>
        <pc:picChg chg="add mod">
          <ac:chgData name="tanaboon tongbuasirilai" userId="3a6fbbe2-a5cd-4f36-96f1-1e3cf3325333" providerId="ADAL" clId="{2AD6F63F-C130-411F-BD41-8E6BAFDF7DAF}" dt="2024-06-11T02:59:49.712" v="2440" actId="1076"/>
          <ac:picMkLst>
            <pc:docMk/>
            <pc:sldMk cId="1876875660" sldId="281"/>
            <ac:picMk id="9218" creationId="{CACE9395-E034-DD9A-118B-51E059C685F4}"/>
          </ac:picMkLst>
        </pc:picChg>
      </pc:sldChg>
      <pc:sldChg chg="addSp delSp modSp new mod setBg">
        <pc:chgData name="tanaboon tongbuasirilai" userId="3a6fbbe2-a5cd-4f36-96f1-1e3cf3325333" providerId="ADAL" clId="{2AD6F63F-C130-411F-BD41-8E6BAFDF7DAF}" dt="2024-06-11T04:50:15.717" v="2576" actId="21"/>
        <pc:sldMkLst>
          <pc:docMk/>
          <pc:sldMk cId="1808360560" sldId="282"/>
        </pc:sldMkLst>
        <pc:spChg chg="mod">
          <ac:chgData name="tanaboon tongbuasirilai" userId="3a6fbbe2-a5cd-4f36-96f1-1e3cf3325333" providerId="ADAL" clId="{2AD6F63F-C130-411F-BD41-8E6BAFDF7DAF}" dt="2024-06-11T04:47:49.201" v="2570" actId="26606"/>
          <ac:spMkLst>
            <pc:docMk/>
            <pc:sldMk cId="1808360560" sldId="282"/>
            <ac:spMk id="2" creationId="{C96E2AF7-D3E4-1E16-EF30-0F51E20B0A64}"/>
          </ac:spMkLst>
        </pc:spChg>
        <pc:spChg chg="mod">
          <ac:chgData name="tanaboon tongbuasirilai" userId="3a6fbbe2-a5cd-4f36-96f1-1e3cf3325333" providerId="ADAL" clId="{2AD6F63F-C130-411F-BD41-8E6BAFDF7DAF}" dt="2024-06-11T04:48:40.665" v="2574" actId="207"/>
          <ac:spMkLst>
            <pc:docMk/>
            <pc:sldMk cId="1808360560" sldId="282"/>
            <ac:spMk id="3" creationId="{BE5787E7-11E8-3C37-DC2B-EE1A87797D34}"/>
          </ac:spMkLst>
        </pc:spChg>
        <pc:spChg chg="add">
          <ac:chgData name="tanaboon tongbuasirilai" userId="3a6fbbe2-a5cd-4f36-96f1-1e3cf3325333" providerId="ADAL" clId="{2AD6F63F-C130-411F-BD41-8E6BAFDF7DAF}" dt="2024-06-11T03:24:29.686" v="2465"/>
          <ac:spMkLst>
            <pc:docMk/>
            <pc:sldMk cId="1808360560" sldId="282"/>
            <ac:spMk id="4" creationId="{433C79CD-7334-F011-0FB2-C6D010E93F4F}"/>
          </ac:spMkLst>
        </pc:spChg>
        <pc:spChg chg="add">
          <ac:chgData name="tanaboon tongbuasirilai" userId="3a6fbbe2-a5cd-4f36-96f1-1e3cf3325333" providerId="ADAL" clId="{2AD6F63F-C130-411F-BD41-8E6BAFDF7DAF}" dt="2024-06-11T04:47:49.201" v="2570" actId="26606"/>
          <ac:spMkLst>
            <pc:docMk/>
            <pc:sldMk cId="1808360560" sldId="282"/>
            <ac:spMk id="8" creationId="{F1E0D4A3-ECB8-4689-ABDB-9CE848CE83B9}"/>
          </ac:spMkLst>
        </pc:spChg>
        <pc:spChg chg="add">
          <ac:chgData name="tanaboon tongbuasirilai" userId="3a6fbbe2-a5cd-4f36-96f1-1e3cf3325333" providerId="ADAL" clId="{2AD6F63F-C130-411F-BD41-8E6BAFDF7DAF}" dt="2024-06-11T04:47:49.201" v="2570" actId="26606"/>
          <ac:spMkLst>
            <pc:docMk/>
            <pc:sldMk cId="1808360560" sldId="282"/>
            <ac:spMk id="10" creationId="{8854772B-9C8F-4037-89E0-3A45208AB395}"/>
          </ac:spMkLst>
        </pc:spChg>
        <pc:picChg chg="add del mod">
          <ac:chgData name="tanaboon tongbuasirilai" userId="3a6fbbe2-a5cd-4f36-96f1-1e3cf3325333" providerId="ADAL" clId="{2AD6F63F-C130-411F-BD41-8E6BAFDF7DAF}" dt="2024-06-11T03:31:11.493" v="2564" actId="478"/>
          <ac:picMkLst>
            <pc:docMk/>
            <pc:sldMk cId="1808360560" sldId="282"/>
            <ac:picMk id="6" creationId="{F45D167A-017C-F1AF-6A7F-E8C0236DF6D7}"/>
          </ac:picMkLst>
        </pc:picChg>
        <pc:picChg chg="add del">
          <ac:chgData name="tanaboon tongbuasirilai" userId="3a6fbbe2-a5cd-4f36-96f1-1e3cf3325333" providerId="ADAL" clId="{2AD6F63F-C130-411F-BD41-8E6BAFDF7DAF}" dt="2024-06-11T04:50:15.717" v="2576" actId="21"/>
          <ac:picMkLst>
            <pc:docMk/>
            <pc:sldMk cId="1808360560" sldId="282"/>
            <ac:picMk id="9" creationId="{73A486D7-51B9-0E94-EB8D-18ACBEC1A9A0}"/>
          </ac:picMkLst>
        </pc:picChg>
      </pc:sldChg>
      <pc:sldChg chg="addSp delSp modSp new mod setBg">
        <pc:chgData name="tanaboon tongbuasirilai" userId="3a6fbbe2-a5cd-4f36-96f1-1e3cf3325333" providerId="ADAL" clId="{2AD6F63F-C130-411F-BD41-8E6BAFDF7DAF}" dt="2024-06-11T04:54:48.826" v="2717" actId="1076"/>
        <pc:sldMkLst>
          <pc:docMk/>
          <pc:sldMk cId="1531649739" sldId="283"/>
        </pc:sldMkLst>
        <pc:spChg chg="mod">
          <ac:chgData name="tanaboon tongbuasirilai" userId="3a6fbbe2-a5cd-4f36-96f1-1e3cf3325333" providerId="ADAL" clId="{2AD6F63F-C130-411F-BD41-8E6BAFDF7DAF}" dt="2024-06-11T04:53:54.899" v="2698" actId="26606"/>
          <ac:spMkLst>
            <pc:docMk/>
            <pc:sldMk cId="1531649739" sldId="283"/>
            <ac:spMk id="2" creationId="{3BB9D3D4-2E50-DFC3-7598-AAA9EDF5C8DF}"/>
          </ac:spMkLst>
        </pc:spChg>
        <pc:spChg chg="del mod">
          <ac:chgData name="tanaboon tongbuasirilai" userId="3a6fbbe2-a5cd-4f36-96f1-1e3cf3325333" providerId="ADAL" clId="{2AD6F63F-C130-411F-BD41-8E6BAFDF7DAF}" dt="2024-06-11T04:51:06.143" v="2630" actId="478"/>
          <ac:spMkLst>
            <pc:docMk/>
            <pc:sldMk cId="1531649739" sldId="283"/>
            <ac:spMk id="3" creationId="{DBE0BBF7-A835-18B8-713C-2003C7EAB464}"/>
          </ac:spMkLst>
        </pc:spChg>
        <pc:spChg chg="add del mod">
          <ac:chgData name="tanaboon tongbuasirilai" userId="3a6fbbe2-a5cd-4f36-96f1-1e3cf3325333" providerId="ADAL" clId="{2AD6F63F-C130-411F-BD41-8E6BAFDF7DAF}" dt="2024-06-11T04:51:09.931" v="2631" actId="478"/>
          <ac:spMkLst>
            <pc:docMk/>
            <pc:sldMk cId="1531649739" sldId="283"/>
            <ac:spMk id="5" creationId="{A60BE66E-95A5-73A2-1685-9D70EC45A6F6}"/>
          </ac:spMkLst>
        </pc:spChg>
        <pc:spChg chg="add mod">
          <ac:chgData name="tanaboon tongbuasirilai" userId="3a6fbbe2-a5cd-4f36-96f1-1e3cf3325333" providerId="ADAL" clId="{2AD6F63F-C130-411F-BD41-8E6BAFDF7DAF}" dt="2024-06-11T04:53:54.899" v="2698" actId="26606"/>
          <ac:spMkLst>
            <pc:docMk/>
            <pc:sldMk cId="1531649739" sldId="283"/>
            <ac:spMk id="17" creationId="{15BC3A89-752A-F709-2264-CAE91276C2A0}"/>
          </ac:spMkLst>
        </pc:spChg>
        <pc:spChg chg="add mod">
          <ac:chgData name="tanaboon tongbuasirilai" userId="3a6fbbe2-a5cd-4f36-96f1-1e3cf3325333" providerId="ADAL" clId="{2AD6F63F-C130-411F-BD41-8E6BAFDF7DAF}" dt="2024-06-11T04:54:19.659" v="2707" actId="1076"/>
          <ac:spMkLst>
            <pc:docMk/>
            <pc:sldMk cId="1531649739" sldId="283"/>
            <ac:spMk id="18" creationId="{00802BC0-62DA-2EF6-7276-3F0819A51451}"/>
          </ac:spMkLst>
        </pc:spChg>
        <pc:spChg chg="add mod">
          <ac:chgData name="tanaboon tongbuasirilai" userId="3a6fbbe2-a5cd-4f36-96f1-1e3cf3325333" providerId="ADAL" clId="{2AD6F63F-C130-411F-BD41-8E6BAFDF7DAF}" dt="2024-06-11T04:54:17.374" v="2706" actId="1076"/>
          <ac:spMkLst>
            <pc:docMk/>
            <pc:sldMk cId="1531649739" sldId="283"/>
            <ac:spMk id="19" creationId="{58F56602-E5A3-B1DF-E093-7E245068FA74}"/>
          </ac:spMkLst>
        </pc:spChg>
        <pc:spChg chg="add del">
          <ac:chgData name="tanaboon tongbuasirilai" userId="3a6fbbe2-a5cd-4f36-96f1-1e3cf3325333" providerId="ADAL" clId="{2AD6F63F-C130-411F-BD41-8E6BAFDF7DAF}" dt="2024-06-11T04:54:37.244" v="2709" actId="22"/>
          <ac:spMkLst>
            <pc:docMk/>
            <pc:sldMk cId="1531649739" sldId="283"/>
            <ac:spMk id="21" creationId="{56FD5046-34DB-1441-E193-8E370BEFCECD}"/>
          </ac:spMkLst>
        </pc:spChg>
        <pc:spChg chg="add mod">
          <ac:chgData name="tanaboon tongbuasirilai" userId="3a6fbbe2-a5cd-4f36-96f1-1e3cf3325333" providerId="ADAL" clId="{2AD6F63F-C130-411F-BD41-8E6BAFDF7DAF}" dt="2024-06-11T04:54:48.826" v="2717" actId="1076"/>
          <ac:spMkLst>
            <pc:docMk/>
            <pc:sldMk cId="1531649739" sldId="283"/>
            <ac:spMk id="23" creationId="{DEAFD535-BDED-6C3C-18FD-7ACAA82313D7}"/>
          </ac:spMkLst>
        </pc:spChg>
        <pc:picChg chg="add mod">
          <ac:chgData name="tanaboon tongbuasirilai" userId="3a6fbbe2-a5cd-4f36-96f1-1e3cf3325333" providerId="ADAL" clId="{2AD6F63F-C130-411F-BD41-8E6BAFDF7DAF}" dt="2024-06-11T04:53:54.899" v="2698" actId="26606"/>
          <ac:picMkLst>
            <pc:docMk/>
            <pc:sldMk cId="1531649739" sldId="283"/>
            <ac:picMk id="7" creationId="{B4AD9D79-AC29-FCBB-DCC7-7BF070DCFE87}"/>
          </ac:picMkLst>
        </pc:picChg>
        <pc:picChg chg="add mod">
          <ac:chgData name="tanaboon tongbuasirilai" userId="3a6fbbe2-a5cd-4f36-96f1-1e3cf3325333" providerId="ADAL" clId="{2AD6F63F-C130-411F-BD41-8E6BAFDF7DAF}" dt="2024-06-11T04:54:14.705" v="2705" actId="14100"/>
          <ac:picMkLst>
            <pc:docMk/>
            <pc:sldMk cId="1531649739" sldId="283"/>
            <ac:picMk id="9" creationId="{73A486D7-51B9-0E94-EB8D-18ACBEC1A9A0}"/>
          </ac:picMkLst>
        </pc:picChg>
        <pc:picChg chg="add mod">
          <ac:chgData name="tanaboon tongbuasirilai" userId="3a6fbbe2-a5cd-4f36-96f1-1e3cf3325333" providerId="ADAL" clId="{2AD6F63F-C130-411F-BD41-8E6BAFDF7DAF}" dt="2024-06-11T04:53:54.899" v="2698" actId="26606"/>
          <ac:picMkLst>
            <pc:docMk/>
            <pc:sldMk cId="1531649739" sldId="283"/>
            <ac:picMk id="10" creationId="{A0EC0F1D-D194-9E2E-5BC9-733BA9AEBC05}"/>
          </ac:picMkLst>
        </pc:picChg>
        <pc:picChg chg="add mod">
          <ac:chgData name="tanaboon tongbuasirilai" userId="3a6fbbe2-a5cd-4f36-96f1-1e3cf3325333" providerId="ADAL" clId="{2AD6F63F-C130-411F-BD41-8E6BAFDF7DAF}" dt="2024-06-11T04:54:09.338" v="2703" actId="1076"/>
          <ac:picMkLst>
            <pc:docMk/>
            <pc:sldMk cId="1531649739" sldId="283"/>
            <ac:picMk id="12" creationId="{198C965C-9D40-1F91-5DBB-831D3DBFB6F2}"/>
          </ac:picMkLst>
        </pc:picChg>
        <pc:picChg chg="add mod">
          <ac:chgData name="tanaboon tongbuasirilai" userId="3a6fbbe2-a5cd-4f36-96f1-1e3cf3325333" providerId="ADAL" clId="{2AD6F63F-C130-411F-BD41-8E6BAFDF7DAF}" dt="2024-06-11T04:53:58.747" v="2699" actId="1076"/>
          <ac:picMkLst>
            <pc:docMk/>
            <pc:sldMk cId="1531649739" sldId="283"/>
            <ac:picMk id="14" creationId="{C0F81BA1-0FD9-2804-DD70-D948105D1008}"/>
          </ac:picMkLst>
        </pc:picChg>
        <pc:picChg chg="add mod">
          <ac:chgData name="tanaboon tongbuasirilai" userId="3a6fbbe2-a5cd-4f36-96f1-1e3cf3325333" providerId="ADAL" clId="{2AD6F63F-C130-411F-BD41-8E6BAFDF7DAF}" dt="2024-06-11T04:54:01.945" v="2700" actId="1076"/>
          <ac:picMkLst>
            <pc:docMk/>
            <pc:sldMk cId="1531649739" sldId="283"/>
            <ac:picMk id="16" creationId="{A2D6D2DC-59CE-DD3C-97AB-8C1152AFB515}"/>
          </ac:picMkLst>
        </pc:picChg>
      </pc:sldChg>
      <pc:sldChg chg="addSp delSp modSp new mod">
        <pc:chgData name="tanaboon tongbuasirilai" userId="3a6fbbe2-a5cd-4f36-96f1-1e3cf3325333" providerId="ADAL" clId="{2AD6F63F-C130-411F-BD41-8E6BAFDF7DAF}" dt="2024-06-11T08:12:49.290" v="3298" actId="207"/>
        <pc:sldMkLst>
          <pc:docMk/>
          <pc:sldMk cId="3757597043" sldId="284"/>
        </pc:sldMkLst>
        <pc:spChg chg="mod">
          <ac:chgData name="tanaboon tongbuasirilai" userId="3a6fbbe2-a5cd-4f36-96f1-1e3cf3325333" providerId="ADAL" clId="{2AD6F63F-C130-411F-BD41-8E6BAFDF7DAF}" dt="2024-06-11T05:19:21.534" v="2730" actId="20577"/>
          <ac:spMkLst>
            <pc:docMk/>
            <pc:sldMk cId="3757597043" sldId="284"/>
            <ac:spMk id="2" creationId="{B46738F2-66BB-8CFA-7A38-AA752D0353C2}"/>
          </ac:spMkLst>
        </pc:spChg>
        <pc:spChg chg="mod">
          <ac:chgData name="tanaboon tongbuasirilai" userId="3a6fbbe2-a5cd-4f36-96f1-1e3cf3325333" providerId="ADAL" clId="{2AD6F63F-C130-411F-BD41-8E6BAFDF7DAF}" dt="2024-06-11T08:12:49.290" v="3298" actId="207"/>
          <ac:spMkLst>
            <pc:docMk/>
            <pc:sldMk cId="3757597043" sldId="284"/>
            <ac:spMk id="3" creationId="{49816686-A6CE-B867-34D4-F086BBEACC06}"/>
          </ac:spMkLst>
        </pc:spChg>
        <pc:spChg chg="add del">
          <ac:chgData name="tanaboon tongbuasirilai" userId="3a6fbbe2-a5cd-4f36-96f1-1e3cf3325333" providerId="ADAL" clId="{2AD6F63F-C130-411F-BD41-8E6BAFDF7DAF}" dt="2024-06-11T07:13:28.777" v="2960" actId="22"/>
          <ac:spMkLst>
            <pc:docMk/>
            <pc:sldMk cId="3757597043" sldId="284"/>
            <ac:spMk id="5" creationId="{21218248-91E8-E1E8-72BA-CF08CE434A6A}"/>
          </ac:spMkLst>
        </pc:spChg>
        <pc:spChg chg="add mod">
          <ac:chgData name="tanaboon tongbuasirilai" userId="3a6fbbe2-a5cd-4f36-96f1-1e3cf3325333" providerId="ADAL" clId="{2AD6F63F-C130-411F-BD41-8E6BAFDF7DAF}" dt="2024-06-11T07:13:36.430" v="2967" actId="1076"/>
          <ac:spMkLst>
            <pc:docMk/>
            <pc:sldMk cId="3757597043" sldId="284"/>
            <ac:spMk id="7" creationId="{D1149EC8-D381-92D9-E980-8A02F456253E}"/>
          </ac:spMkLst>
        </pc:spChg>
      </pc:sldChg>
      <pc:sldChg chg="addSp delSp modSp new mod modNotesTx">
        <pc:chgData name="tanaboon tongbuasirilai" userId="3a6fbbe2-a5cd-4f36-96f1-1e3cf3325333" providerId="ADAL" clId="{2AD6F63F-C130-411F-BD41-8E6BAFDF7DAF}" dt="2024-06-11T08:12:20.174" v="3296"/>
        <pc:sldMkLst>
          <pc:docMk/>
          <pc:sldMk cId="3679754665" sldId="285"/>
        </pc:sldMkLst>
        <pc:spChg chg="mod">
          <ac:chgData name="tanaboon tongbuasirilai" userId="3a6fbbe2-a5cd-4f36-96f1-1e3cf3325333" providerId="ADAL" clId="{2AD6F63F-C130-411F-BD41-8E6BAFDF7DAF}" dt="2024-06-11T08:02:17.255" v="3014" actId="20577"/>
          <ac:spMkLst>
            <pc:docMk/>
            <pc:sldMk cId="3679754665" sldId="285"/>
            <ac:spMk id="2" creationId="{3DF7C80E-43C9-78F4-DA61-35B9F40D445E}"/>
          </ac:spMkLst>
        </pc:spChg>
        <pc:spChg chg="mod">
          <ac:chgData name="tanaboon tongbuasirilai" userId="3a6fbbe2-a5cd-4f36-96f1-1e3cf3325333" providerId="ADAL" clId="{2AD6F63F-C130-411F-BD41-8E6BAFDF7DAF}" dt="2024-06-11T08:09:14.466" v="3286" actId="207"/>
          <ac:spMkLst>
            <pc:docMk/>
            <pc:sldMk cId="3679754665" sldId="285"/>
            <ac:spMk id="3" creationId="{9DB36DB8-D0D7-1361-D236-DF4892C58C38}"/>
          </ac:spMkLst>
        </pc:spChg>
        <pc:spChg chg="add del">
          <ac:chgData name="tanaboon tongbuasirilai" userId="3a6fbbe2-a5cd-4f36-96f1-1e3cf3325333" providerId="ADAL" clId="{2AD6F63F-C130-411F-BD41-8E6BAFDF7DAF}" dt="2024-06-11T08:06:05.137" v="3238" actId="22"/>
          <ac:spMkLst>
            <pc:docMk/>
            <pc:sldMk cId="3679754665" sldId="285"/>
            <ac:spMk id="5" creationId="{154B75F1-3664-163F-797C-92F14B0F07A7}"/>
          </ac:spMkLst>
        </pc:spChg>
        <pc:spChg chg="add mod">
          <ac:chgData name="tanaboon tongbuasirilai" userId="3a6fbbe2-a5cd-4f36-96f1-1e3cf3325333" providerId="ADAL" clId="{2AD6F63F-C130-411F-BD41-8E6BAFDF7DAF}" dt="2024-06-11T08:06:11.387" v="3244" actId="1076"/>
          <ac:spMkLst>
            <pc:docMk/>
            <pc:sldMk cId="3679754665" sldId="285"/>
            <ac:spMk id="7" creationId="{7B0FDB46-D0D5-27FD-F003-55BC76A659F2}"/>
          </ac:spMkLst>
        </pc:spChg>
      </pc:sldChg>
      <pc:sldChg chg="addSp delSp modSp add mod setBg addAnim delAnim">
        <pc:chgData name="tanaboon tongbuasirilai" userId="3a6fbbe2-a5cd-4f36-96f1-1e3cf3325333" providerId="ADAL" clId="{2AD6F63F-C130-411F-BD41-8E6BAFDF7DAF}" dt="2024-06-11T05:20:10.750" v="2754"/>
        <pc:sldMkLst>
          <pc:docMk/>
          <pc:sldMk cId="3030582619" sldId="286"/>
        </pc:sldMkLst>
        <pc:spChg chg="mod">
          <ac:chgData name="tanaboon tongbuasirilai" userId="3a6fbbe2-a5cd-4f36-96f1-1e3cf3325333" providerId="ADAL" clId="{2AD6F63F-C130-411F-BD41-8E6BAFDF7DAF}" dt="2024-06-11T05:20:10.743" v="2753" actId="26606"/>
          <ac:spMkLst>
            <pc:docMk/>
            <pc:sldMk cId="3030582619" sldId="286"/>
            <ac:spMk id="2" creationId="{01B93C38-B5C8-BD51-BB7F-5DEAF2381DA3}"/>
          </ac:spMkLst>
        </pc:spChg>
        <pc:spChg chg="mod">
          <ac:chgData name="tanaboon tongbuasirilai" userId="3a6fbbe2-a5cd-4f36-96f1-1e3cf3325333" providerId="ADAL" clId="{2AD6F63F-C130-411F-BD41-8E6BAFDF7DAF}" dt="2024-06-11T05:20:10.743" v="2753" actId="26606"/>
          <ac:spMkLst>
            <pc:docMk/>
            <pc:sldMk cId="3030582619" sldId="286"/>
            <ac:spMk id="8" creationId="{8550DCD5-4AA9-1D36-7A49-AA744638E3F6}"/>
          </ac:spMkLst>
        </pc:spChg>
        <pc:spChg chg="add del">
          <ac:chgData name="tanaboon tongbuasirilai" userId="3a6fbbe2-a5cd-4f36-96f1-1e3cf3325333" providerId="ADAL" clId="{2AD6F63F-C130-411F-BD41-8E6BAFDF7DAF}" dt="2024-06-11T05:20:09.280" v="2749" actId="26606"/>
          <ac:spMkLst>
            <pc:docMk/>
            <pc:sldMk cId="3030582619" sldId="286"/>
            <ac:spMk id="14" creationId="{E446B7E6-8568-417F-959E-DB3D1E70F648}"/>
          </ac:spMkLst>
        </pc:spChg>
        <pc:spChg chg="add del">
          <ac:chgData name="tanaboon tongbuasirilai" userId="3a6fbbe2-a5cd-4f36-96f1-1e3cf3325333" providerId="ADAL" clId="{2AD6F63F-C130-411F-BD41-8E6BAFDF7DAF}" dt="2024-06-11T05:20:09.280" v="2749" actId="26606"/>
          <ac:spMkLst>
            <pc:docMk/>
            <pc:sldMk cId="3030582619" sldId="286"/>
            <ac:spMk id="16" creationId="{54047A07-72EC-41BC-A55F-C264F639FB20}"/>
          </ac:spMkLst>
        </pc:spChg>
        <pc:spChg chg="add del">
          <ac:chgData name="tanaboon tongbuasirilai" userId="3a6fbbe2-a5cd-4f36-96f1-1e3cf3325333" providerId="ADAL" clId="{2AD6F63F-C130-411F-BD41-8E6BAFDF7DAF}" dt="2024-06-11T05:20:10.723" v="2752" actId="26606"/>
          <ac:spMkLst>
            <pc:docMk/>
            <pc:sldMk cId="3030582619" sldId="286"/>
            <ac:spMk id="18" creationId="{E446B7E6-8568-417F-959E-DB3D1E70F648}"/>
          </ac:spMkLst>
        </pc:spChg>
        <pc:spChg chg="add del">
          <ac:chgData name="tanaboon tongbuasirilai" userId="3a6fbbe2-a5cd-4f36-96f1-1e3cf3325333" providerId="ADAL" clId="{2AD6F63F-C130-411F-BD41-8E6BAFDF7DAF}" dt="2024-06-11T05:20:10.723" v="2752" actId="26606"/>
          <ac:spMkLst>
            <pc:docMk/>
            <pc:sldMk cId="3030582619" sldId="286"/>
            <ac:spMk id="19" creationId="{54047A07-72EC-41BC-A55F-C264F639FB20}"/>
          </ac:spMkLst>
        </pc:spChg>
        <pc:spChg chg="add">
          <ac:chgData name="tanaboon tongbuasirilai" userId="3a6fbbe2-a5cd-4f36-96f1-1e3cf3325333" providerId="ADAL" clId="{2AD6F63F-C130-411F-BD41-8E6BAFDF7DAF}" dt="2024-06-11T05:20:10.743" v="2753" actId="26606"/>
          <ac:spMkLst>
            <pc:docMk/>
            <pc:sldMk cId="3030582619" sldId="286"/>
            <ac:spMk id="22" creationId="{E446B7E6-8568-417F-959E-DB3D1E70F648}"/>
          </ac:spMkLst>
        </pc:spChg>
        <pc:spChg chg="add">
          <ac:chgData name="tanaboon tongbuasirilai" userId="3a6fbbe2-a5cd-4f36-96f1-1e3cf3325333" providerId="ADAL" clId="{2AD6F63F-C130-411F-BD41-8E6BAFDF7DAF}" dt="2024-06-11T05:20:10.743" v="2753" actId="26606"/>
          <ac:spMkLst>
            <pc:docMk/>
            <pc:sldMk cId="3030582619" sldId="286"/>
            <ac:spMk id="24" creationId="{AFB83730-58A8-42CA-90B3-5D5D2D1B00BC}"/>
          </ac:spMkLst>
        </pc:spChg>
        <pc:picChg chg="del">
          <ac:chgData name="tanaboon tongbuasirilai" userId="3a6fbbe2-a5cd-4f36-96f1-1e3cf3325333" providerId="ADAL" clId="{2AD6F63F-C130-411F-BD41-8E6BAFDF7DAF}" dt="2024-06-11T05:20:00.523" v="2746" actId="478"/>
          <ac:picMkLst>
            <pc:docMk/>
            <pc:sldMk cId="3030582619" sldId="286"/>
            <ac:picMk id="5" creationId="{AB126AB0-3553-F1F6-1ADD-22F88C947BCB}"/>
          </ac:picMkLst>
        </pc:picChg>
        <pc:picChg chg="add del">
          <ac:chgData name="tanaboon tongbuasirilai" userId="3a6fbbe2-a5cd-4f36-96f1-1e3cf3325333" providerId="ADAL" clId="{2AD6F63F-C130-411F-BD41-8E6BAFDF7DAF}" dt="2024-06-11T05:20:09.280" v="2749" actId="26606"/>
          <ac:picMkLst>
            <pc:docMk/>
            <pc:sldMk cId="3030582619" sldId="286"/>
            <ac:picMk id="10" creationId="{9EDD7972-70BA-B694-E011-0D575339C603}"/>
          </ac:picMkLst>
        </pc:picChg>
        <pc:picChg chg="add del">
          <ac:chgData name="tanaboon tongbuasirilai" userId="3a6fbbe2-a5cd-4f36-96f1-1e3cf3325333" providerId="ADAL" clId="{2AD6F63F-C130-411F-BD41-8E6BAFDF7DAF}" dt="2024-06-11T05:20:10.723" v="2752" actId="26606"/>
          <ac:picMkLst>
            <pc:docMk/>
            <pc:sldMk cId="3030582619" sldId="286"/>
            <ac:picMk id="20" creationId="{A54D75F5-48E7-CCC1-9F49-9F18811C623D}"/>
          </ac:picMkLst>
        </pc:picChg>
        <pc:picChg chg="add">
          <ac:chgData name="tanaboon tongbuasirilai" userId="3a6fbbe2-a5cd-4f36-96f1-1e3cf3325333" providerId="ADAL" clId="{2AD6F63F-C130-411F-BD41-8E6BAFDF7DAF}" dt="2024-06-11T05:20:10.743" v="2753" actId="26606"/>
          <ac:picMkLst>
            <pc:docMk/>
            <pc:sldMk cId="3030582619" sldId="286"/>
            <ac:picMk id="23" creationId="{505EB7D8-C942-CCC2-376C-B0E5D2247337}"/>
          </ac:picMkLst>
        </pc:picChg>
      </pc:sldChg>
      <pc:sldChg chg="addSp delSp modSp new mod setBg setClrOvrMap">
        <pc:chgData name="tanaboon tongbuasirilai" userId="3a6fbbe2-a5cd-4f36-96f1-1e3cf3325333" providerId="ADAL" clId="{2AD6F63F-C130-411F-BD41-8E6BAFDF7DAF}" dt="2024-06-11T09:00:56.123" v="3653" actId="14100"/>
        <pc:sldMkLst>
          <pc:docMk/>
          <pc:sldMk cId="3777030161" sldId="287"/>
        </pc:sldMkLst>
        <pc:spChg chg="mod">
          <ac:chgData name="tanaboon tongbuasirilai" userId="3a6fbbe2-a5cd-4f36-96f1-1e3cf3325333" providerId="ADAL" clId="{2AD6F63F-C130-411F-BD41-8E6BAFDF7DAF}" dt="2024-06-11T09:00:51.076" v="3651" actId="14100"/>
          <ac:spMkLst>
            <pc:docMk/>
            <pc:sldMk cId="3777030161" sldId="287"/>
            <ac:spMk id="2" creationId="{41AC3DF8-F7C9-098A-6D9E-59B01DCF60AD}"/>
          </ac:spMkLst>
        </pc:spChg>
        <pc:spChg chg="add del mod">
          <ac:chgData name="tanaboon tongbuasirilai" userId="3a6fbbe2-a5cd-4f36-96f1-1e3cf3325333" providerId="ADAL" clId="{2AD6F63F-C130-411F-BD41-8E6BAFDF7DAF}" dt="2024-06-11T08:58:14.710" v="3569" actId="26606"/>
          <ac:spMkLst>
            <pc:docMk/>
            <pc:sldMk cId="3777030161" sldId="287"/>
            <ac:spMk id="3" creationId="{9284235F-DAFB-DDBA-5767-5962450DE5FA}"/>
          </ac:spMkLst>
        </pc:spChg>
        <pc:spChg chg="add mod">
          <ac:chgData name="tanaboon tongbuasirilai" userId="3a6fbbe2-a5cd-4f36-96f1-1e3cf3325333" providerId="ADAL" clId="{2AD6F63F-C130-411F-BD41-8E6BAFDF7DAF}" dt="2024-06-11T09:00:25.489" v="3641" actId="1076"/>
          <ac:spMkLst>
            <pc:docMk/>
            <pc:sldMk cId="3777030161" sldId="287"/>
            <ac:spMk id="6" creationId="{1C5D56A6-405F-E7B2-6045-7E6B1EA2E0DE}"/>
          </ac:spMkLst>
        </pc:spChg>
        <pc:spChg chg="add del">
          <ac:chgData name="tanaboon tongbuasirilai" userId="3a6fbbe2-a5cd-4f36-96f1-1e3cf3325333" providerId="ADAL" clId="{2AD6F63F-C130-411F-BD41-8E6BAFDF7DAF}" dt="2024-06-11T08:57:59.477" v="3562" actId="26606"/>
          <ac:spMkLst>
            <pc:docMk/>
            <pc:sldMk cId="3777030161" sldId="287"/>
            <ac:spMk id="8" creationId="{9284235F-DAFB-DDBA-5767-5962450DE5FA}"/>
          </ac:spMkLst>
        </pc:spChg>
        <pc:spChg chg="add del">
          <ac:chgData name="tanaboon tongbuasirilai" userId="3a6fbbe2-a5cd-4f36-96f1-1e3cf3325333" providerId="ADAL" clId="{2AD6F63F-C130-411F-BD41-8E6BAFDF7DAF}" dt="2024-06-11T08:57:59.477" v="3562" actId="26606"/>
          <ac:spMkLst>
            <pc:docMk/>
            <pc:sldMk cId="3777030161" sldId="287"/>
            <ac:spMk id="9" creationId="{3994EE40-F54F-48E5-826B-B45158209684}"/>
          </ac:spMkLst>
        </pc:spChg>
        <pc:spChg chg="add del">
          <ac:chgData name="tanaboon tongbuasirilai" userId="3a6fbbe2-a5cd-4f36-96f1-1e3cf3325333" providerId="ADAL" clId="{2AD6F63F-C130-411F-BD41-8E6BAFDF7DAF}" dt="2024-06-11T08:58:03.455" v="3564" actId="26606"/>
          <ac:spMkLst>
            <pc:docMk/>
            <pc:sldMk cId="3777030161" sldId="287"/>
            <ac:spMk id="11" creationId="{5940F547-7206-4401-94FB-F8421915D8B8}"/>
          </ac:spMkLst>
        </pc:spChg>
        <pc:spChg chg="add del">
          <ac:chgData name="tanaboon tongbuasirilai" userId="3a6fbbe2-a5cd-4f36-96f1-1e3cf3325333" providerId="ADAL" clId="{2AD6F63F-C130-411F-BD41-8E6BAFDF7DAF}" dt="2024-06-11T08:58:03.455" v="3564" actId="26606"/>
          <ac:spMkLst>
            <pc:docMk/>
            <pc:sldMk cId="3777030161" sldId="287"/>
            <ac:spMk id="13" creationId="{9284235F-DAFB-DDBA-5767-5962450DE5FA}"/>
          </ac:spMkLst>
        </pc:spChg>
        <pc:spChg chg="add del">
          <ac:chgData name="tanaboon tongbuasirilai" userId="3a6fbbe2-a5cd-4f36-96f1-1e3cf3325333" providerId="ADAL" clId="{2AD6F63F-C130-411F-BD41-8E6BAFDF7DAF}" dt="2024-06-11T08:58:14.703" v="3568" actId="26606"/>
          <ac:spMkLst>
            <pc:docMk/>
            <pc:sldMk cId="3777030161" sldId="287"/>
            <ac:spMk id="17" creationId="{D0D45553-91A4-480A-9577-0E0FC0D919B9}"/>
          </ac:spMkLst>
        </pc:spChg>
        <pc:spChg chg="add del">
          <ac:chgData name="tanaboon tongbuasirilai" userId="3a6fbbe2-a5cd-4f36-96f1-1e3cf3325333" providerId="ADAL" clId="{2AD6F63F-C130-411F-BD41-8E6BAFDF7DAF}" dt="2024-06-11T08:58:14.703" v="3568" actId="26606"/>
          <ac:spMkLst>
            <pc:docMk/>
            <pc:sldMk cId="3777030161" sldId="287"/>
            <ac:spMk id="18" creationId="{D240F8A8-FEA1-42C2-B259-27A9351279BD}"/>
          </ac:spMkLst>
        </pc:spChg>
        <pc:spChg chg="add del">
          <ac:chgData name="tanaboon tongbuasirilai" userId="3a6fbbe2-a5cd-4f36-96f1-1e3cf3325333" providerId="ADAL" clId="{2AD6F63F-C130-411F-BD41-8E6BAFDF7DAF}" dt="2024-06-11T08:58:58.605" v="3581" actId="26606"/>
          <ac:spMkLst>
            <pc:docMk/>
            <pc:sldMk cId="3777030161" sldId="287"/>
            <ac:spMk id="21" creationId="{35C44DBB-AD7C-4682-B258-6367305D207B}"/>
          </ac:spMkLst>
        </pc:spChg>
        <pc:spChg chg="add mod">
          <ac:chgData name="tanaboon tongbuasirilai" userId="3a6fbbe2-a5cd-4f36-96f1-1e3cf3325333" providerId="ADAL" clId="{2AD6F63F-C130-411F-BD41-8E6BAFDF7DAF}" dt="2024-06-11T09:00:56.123" v="3653" actId="14100"/>
          <ac:spMkLst>
            <pc:docMk/>
            <pc:sldMk cId="3777030161" sldId="287"/>
            <ac:spMk id="22" creationId="{9284235F-DAFB-DDBA-5767-5962450DE5FA}"/>
          </ac:spMkLst>
        </pc:spChg>
        <pc:spChg chg="add del">
          <ac:chgData name="tanaboon tongbuasirilai" userId="3a6fbbe2-a5cd-4f36-96f1-1e3cf3325333" providerId="ADAL" clId="{2AD6F63F-C130-411F-BD41-8E6BAFDF7DAF}" dt="2024-06-11T09:00:01.628" v="3634" actId="26606"/>
          <ac:spMkLst>
            <pc:docMk/>
            <pc:sldMk cId="3777030161" sldId="287"/>
            <ac:spMk id="11275" creationId="{4DDFE9F7-C936-4F4C-9EF6-679F30903637}"/>
          </ac:spMkLst>
        </pc:spChg>
        <pc:spChg chg="add del">
          <ac:chgData name="tanaboon tongbuasirilai" userId="3a6fbbe2-a5cd-4f36-96f1-1e3cf3325333" providerId="ADAL" clId="{2AD6F63F-C130-411F-BD41-8E6BAFDF7DAF}" dt="2024-06-11T09:00:01.628" v="3634" actId="26606"/>
          <ac:spMkLst>
            <pc:docMk/>
            <pc:sldMk cId="3777030161" sldId="287"/>
            <ac:spMk id="11277" creationId="{83F36C5B-9ECA-4480-ABF2-496C48A49F0C}"/>
          </ac:spMkLst>
        </pc:spChg>
        <pc:spChg chg="add del">
          <ac:chgData name="tanaboon tongbuasirilai" userId="3a6fbbe2-a5cd-4f36-96f1-1e3cf3325333" providerId="ADAL" clId="{2AD6F63F-C130-411F-BD41-8E6BAFDF7DAF}" dt="2024-06-11T09:00:01.628" v="3634" actId="26606"/>
          <ac:spMkLst>
            <pc:docMk/>
            <pc:sldMk cId="3777030161" sldId="287"/>
            <ac:spMk id="11279" creationId="{AEAC84A3-6238-4BAD-92EF-D7746EE4A097}"/>
          </ac:spMkLst>
        </pc:spChg>
        <pc:spChg chg="add">
          <ac:chgData name="tanaboon tongbuasirilai" userId="3a6fbbe2-a5cd-4f36-96f1-1e3cf3325333" providerId="ADAL" clId="{2AD6F63F-C130-411F-BD41-8E6BAFDF7DAF}" dt="2024-06-11T09:00:01.628" v="3634" actId="26606"/>
          <ac:spMkLst>
            <pc:docMk/>
            <pc:sldMk cId="3777030161" sldId="287"/>
            <ac:spMk id="11284" creationId="{4DDFE9F7-C936-4F4C-9EF6-679F30903637}"/>
          </ac:spMkLst>
        </pc:spChg>
        <pc:spChg chg="add">
          <ac:chgData name="tanaboon tongbuasirilai" userId="3a6fbbe2-a5cd-4f36-96f1-1e3cf3325333" providerId="ADAL" clId="{2AD6F63F-C130-411F-BD41-8E6BAFDF7DAF}" dt="2024-06-11T09:00:01.628" v="3634" actId="26606"/>
          <ac:spMkLst>
            <pc:docMk/>
            <pc:sldMk cId="3777030161" sldId="287"/>
            <ac:spMk id="11286" creationId="{83F36C5B-9ECA-4480-ABF2-496C48A49F0C}"/>
          </ac:spMkLst>
        </pc:spChg>
        <pc:spChg chg="add">
          <ac:chgData name="tanaboon tongbuasirilai" userId="3a6fbbe2-a5cd-4f36-96f1-1e3cf3325333" providerId="ADAL" clId="{2AD6F63F-C130-411F-BD41-8E6BAFDF7DAF}" dt="2024-06-11T09:00:01.628" v="3634" actId="26606"/>
          <ac:spMkLst>
            <pc:docMk/>
            <pc:sldMk cId="3777030161" sldId="287"/>
            <ac:spMk id="11288" creationId="{928DE3A7-1615-464D-BCC0-01F174893A8A}"/>
          </ac:spMkLst>
        </pc:spChg>
        <pc:graphicFrameChg chg="add del">
          <ac:chgData name="tanaboon tongbuasirilai" userId="3a6fbbe2-a5cd-4f36-96f1-1e3cf3325333" providerId="ADAL" clId="{2AD6F63F-C130-411F-BD41-8E6BAFDF7DAF}" dt="2024-06-11T08:57:57.911" v="3560" actId="26606"/>
          <ac:graphicFrameMkLst>
            <pc:docMk/>
            <pc:sldMk cId="3777030161" sldId="287"/>
            <ac:graphicFrameMk id="5" creationId="{64157519-85D1-25BE-8BA1-0748B5059C54}"/>
          </ac:graphicFrameMkLst>
        </pc:graphicFrameChg>
        <pc:graphicFrameChg chg="add del">
          <ac:chgData name="tanaboon tongbuasirilai" userId="3a6fbbe2-a5cd-4f36-96f1-1e3cf3325333" providerId="ADAL" clId="{2AD6F63F-C130-411F-BD41-8E6BAFDF7DAF}" dt="2024-06-11T08:58:12.196" v="3566" actId="26606"/>
          <ac:graphicFrameMkLst>
            <pc:docMk/>
            <pc:sldMk cId="3777030161" sldId="287"/>
            <ac:graphicFrameMk id="15" creationId="{49F32696-0323-9BD9-354D-16A4834D2981}"/>
          </ac:graphicFrameMkLst>
        </pc:graphicFrameChg>
        <pc:graphicFrameChg chg="add del">
          <ac:chgData name="tanaboon tongbuasirilai" userId="3a6fbbe2-a5cd-4f36-96f1-1e3cf3325333" providerId="ADAL" clId="{2AD6F63F-C130-411F-BD41-8E6BAFDF7DAF}" dt="2024-06-11T08:58:14.703" v="3568" actId="26606"/>
          <ac:graphicFrameMkLst>
            <pc:docMk/>
            <pc:sldMk cId="3777030161" sldId="287"/>
            <ac:graphicFrameMk id="19" creationId="{B3FC5FF3-489D-7ADD-CF2A-33DF13BD1F47}"/>
          </ac:graphicFrameMkLst>
        </pc:graphicFrameChg>
        <pc:picChg chg="add del">
          <ac:chgData name="tanaboon tongbuasirilai" userId="3a6fbbe2-a5cd-4f36-96f1-1e3cf3325333" providerId="ADAL" clId="{2AD6F63F-C130-411F-BD41-8E6BAFDF7DAF}" dt="2024-06-11T08:57:59.477" v="3562" actId="26606"/>
          <ac:picMkLst>
            <pc:docMk/>
            <pc:sldMk cId="3777030161" sldId="287"/>
            <ac:picMk id="7" creationId="{C29CCE5B-0AA3-E810-3C87-78B4999A024C}"/>
          </ac:picMkLst>
        </pc:picChg>
        <pc:picChg chg="add del">
          <ac:chgData name="tanaboon tongbuasirilai" userId="3a6fbbe2-a5cd-4f36-96f1-1e3cf3325333" providerId="ADAL" clId="{2AD6F63F-C130-411F-BD41-8E6BAFDF7DAF}" dt="2024-06-11T08:58:03.455" v="3564" actId="26606"/>
          <ac:picMkLst>
            <pc:docMk/>
            <pc:sldMk cId="3777030161" sldId="287"/>
            <ac:picMk id="12" creationId="{22845EF8-8F2B-2F0D-77C8-64563BC32C67}"/>
          </ac:picMkLst>
        </pc:picChg>
        <pc:picChg chg="add mod">
          <ac:chgData name="tanaboon tongbuasirilai" userId="3a6fbbe2-a5cd-4f36-96f1-1e3cf3325333" providerId="ADAL" clId="{2AD6F63F-C130-411F-BD41-8E6BAFDF7DAF}" dt="2024-06-11T09:00:01.628" v="3634" actId="26606"/>
          <ac:picMkLst>
            <pc:docMk/>
            <pc:sldMk cId="3777030161" sldId="287"/>
            <ac:picMk id="11266" creationId="{56E37EA3-BA5C-DA1D-C337-61DF981E96A2}"/>
          </ac:picMkLst>
        </pc:picChg>
        <pc:picChg chg="add del mod">
          <ac:chgData name="tanaboon tongbuasirilai" userId="3a6fbbe2-a5cd-4f36-96f1-1e3cf3325333" providerId="ADAL" clId="{2AD6F63F-C130-411F-BD41-8E6BAFDF7DAF}" dt="2024-06-11T08:59:06.078" v="3583" actId="478"/>
          <ac:picMkLst>
            <pc:docMk/>
            <pc:sldMk cId="3777030161" sldId="287"/>
            <ac:picMk id="11268" creationId="{6C172AB2-18E8-5509-2DC8-5D249156B0D5}"/>
          </ac:picMkLst>
        </pc:picChg>
        <pc:picChg chg="add del mod ord">
          <ac:chgData name="tanaboon tongbuasirilai" userId="3a6fbbe2-a5cd-4f36-96f1-1e3cf3325333" providerId="ADAL" clId="{2AD6F63F-C130-411F-BD41-8E6BAFDF7DAF}" dt="2024-06-11T08:59:05.325" v="3582" actId="478"/>
          <ac:picMkLst>
            <pc:docMk/>
            <pc:sldMk cId="3777030161" sldId="287"/>
            <ac:picMk id="11270" creationId="{F5E6BCE0-2F9B-35EA-1AE3-6138FCA6684F}"/>
          </ac:picMkLst>
        </pc:picChg>
        <pc:picChg chg="add mod">
          <ac:chgData name="tanaboon tongbuasirilai" userId="3a6fbbe2-a5cd-4f36-96f1-1e3cf3325333" providerId="ADAL" clId="{2AD6F63F-C130-411F-BD41-8E6BAFDF7DAF}" dt="2024-06-11T09:00:01.628" v="3634" actId="26606"/>
          <ac:picMkLst>
            <pc:docMk/>
            <pc:sldMk cId="3777030161" sldId="287"/>
            <ac:picMk id="11272" creationId="{77258A3C-A5AC-59F1-8EF4-69A4699EC56F}"/>
          </ac:picMkLst>
        </pc:picChg>
        <pc:picChg chg="add mod">
          <ac:chgData name="tanaboon tongbuasirilai" userId="3a6fbbe2-a5cd-4f36-96f1-1e3cf3325333" providerId="ADAL" clId="{2AD6F63F-C130-411F-BD41-8E6BAFDF7DAF}" dt="2024-06-11T09:00:01.628" v="3634" actId="26606"/>
          <ac:picMkLst>
            <pc:docMk/>
            <pc:sldMk cId="3777030161" sldId="287"/>
            <ac:picMk id="11274" creationId="{15AD3F40-E8D9-B313-A04C-DBFC88906108}"/>
          </ac:picMkLst>
        </pc:picChg>
        <pc:picChg chg="add mod">
          <ac:chgData name="tanaboon tongbuasirilai" userId="3a6fbbe2-a5cd-4f36-96f1-1e3cf3325333" providerId="ADAL" clId="{2AD6F63F-C130-411F-BD41-8E6BAFDF7DAF}" dt="2024-06-11T09:00:01.628" v="3634" actId="26606"/>
          <ac:picMkLst>
            <pc:docMk/>
            <pc:sldMk cId="3777030161" sldId="287"/>
            <ac:picMk id="11276" creationId="{6966C03D-714E-0C3A-9EE3-FC322A7A90AE}"/>
          </ac:picMkLst>
        </pc:picChg>
        <pc:cxnChg chg="add del">
          <ac:chgData name="tanaboon tongbuasirilai" userId="3a6fbbe2-a5cd-4f36-96f1-1e3cf3325333" providerId="ADAL" clId="{2AD6F63F-C130-411F-BD41-8E6BAFDF7DAF}" dt="2024-06-11T08:58:58.605" v="3581" actId="26606"/>
          <ac:cxnSpMkLst>
            <pc:docMk/>
            <pc:sldMk cId="3777030161" sldId="287"/>
            <ac:cxnSpMk id="10" creationId="{A1CED323-FAF0-4E0B-8717-FC1F468A28FE}"/>
          </ac:cxnSpMkLst>
        </pc:cxnChg>
      </pc:sldChg>
      <pc:sldChg chg="addSp delSp modSp new mod setBg modClrScheme setClrOvrMap chgLayout modNotesTx">
        <pc:chgData name="tanaboon tongbuasirilai" userId="3a6fbbe2-a5cd-4f36-96f1-1e3cf3325333" providerId="ADAL" clId="{2AD6F63F-C130-411F-BD41-8E6BAFDF7DAF}" dt="2024-06-12T03:10:58.334" v="4157" actId="17032"/>
        <pc:sldMkLst>
          <pc:docMk/>
          <pc:sldMk cId="1549343558" sldId="288"/>
        </pc:sldMkLst>
        <pc:spChg chg="del mod ord">
          <ac:chgData name="tanaboon tongbuasirilai" userId="3a6fbbe2-a5cd-4f36-96f1-1e3cf3325333" providerId="ADAL" clId="{2AD6F63F-C130-411F-BD41-8E6BAFDF7DAF}" dt="2024-06-11T09:43:03.223" v="3655" actId="700"/>
          <ac:spMkLst>
            <pc:docMk/>
            <pc:sldMk cId="1549343558" sldId="288"/>
            <ac:spMk id="2" creationId="{B6B05634-FA11-2E09-E944-33B8E2B8B608}"/>
          </ac:spMkLst>
        </pc:spChg>
        <pc:spChg chg="del mod ord">
          <ac:chgData name="tanaboon tongbuasirilai" userId="3a6fbbe2-a5cd-4f36-96f1-1e3cf3325333" providerId="ADAL" clId="{2AD6F63F-C130-411F-BD41-8E6BAFDF7DAF}" dt="2024-06-11T09:43:03.223" v="3655" actId="700"/>
          <ac:spMkLst>
            <pc:docMk/>
            <pc:sldMk cId="1549343558" sldId="288"/>
            <ac:spMk id="3" creationId="{CB811417-C1C9-CE5F-0A81-F73CA513CC86}"/>
          </ac:spMkLst>
        </pc:spChg>
        <pc:spChg chg="del mod ord">
          <ac:chgData name="tanaboon tongbuasirilai" userId="3a6fbbe2-a5cd-4f36-96f1-1e3cf3325333" providerId="ADAL" clId="{2AD6F63F-C130-411F-BD41-8E6BAFDF7DAF}" dt="2024-06-11T09:43:03.223" v="3655" actId="700"/>
          <ac:spMkLst>
            <pc:docMk/>
            <pc:sldMk cId="1549343558" sldId="288"/>
            <ac:spMk id="4" creationId="{9088D852-BF96-6EEC-14A3-3BD21659805C}"/>
          </ac:spMkLst>
        </pc:spChg>
        <pc:spChg chg="add mod ord">
          <ac:chgData name="tanaboon tongbuasirilai" userId="3a6fbbe2-a5cd-4f36-96f1-1e3cf3325333" providerId="ADAL" clId="{2AD6F63F-C130-411F-BD41-8E6BAFDF7DAF}" dt="2024-06-12T02:45:34.961" v="3954" actId="20577"/>
          <ac:spMkLst>
            <pc:docMk/>
            <pc:sldMk cId="1549343558" sldId="288"/>
            <ac:spMk id="5" creationId="{2A583323-0666-9B02-B2F9-1975EF537D5D}"/>
          </ac:spMkLst>
        </pc:spChg>
        <pc:spChg chg="add del mod ord">
          <ac:chgData name="tanaboon tongbuasirilai" userId="3a6fbbe2-a5cd-4f36-96f1-1e3cf3325333" providerId="ADAL" clId="{2AD6F63F-C130-411F-BD41-8E6BAFDF7DAF}" dt="2024-06-12T02:34:28.979" v="3679" actId="478"/>
          <ac:spMkLst>
            <pc:docMk/>
            <pc:sldMk cId="1549343558" sldId="288"/>
            <ac:spMk id="6" creationId="{140F2A97-48FD-BEB6-C30F-790501673386}"/>
          </ac:spMkLst>
        </pc:spChg>
        <pc:spChg chg="add mod ord">
          <ac:chgData name="tanaboon tongbuasirilai" userId="3a6fbbe2-a5cd-4f36-96f1-1e3cf3325333" providerId="ADAL" clId="{2AD6F63F-C130-411F-BD41-8E6BAFDF7DAF}" dt="2024-06-12T03:10:58.334" v="4157" actId="17032"/>
          <ac:spMkLst>
            <pc:docMk/>
            <pc:sldMk cId="1549343558" sldId="288"/>
            <ac:spMk id="7" creationId="{B56D43B6-5D64-9436-F6B2-FDD6E4430D43}"/>
          </ac:spMkLst>
        </pc:spChg>
        <pc:spChg chg="add del">
          <ac:chgData name="tanaboon tongbuasirilai" userId="3a6fbbe2-a5cd-4f36-96f1-1e3cf3325333" providerId="ADAL" clId="{2AD6F63F-C130-411F-BD41-8E6BAFDF7DAF}" dt="2024-06-12T02:35:31.178" v="3690" actId="22"/>
          <ac:spMkLst>
            <pc:docMk/>
            <pc:sldMk cId="1549343558" sldId="288"/>
            <ac:spMk id="9" creationId="{B1DA5D8D-4777-69C1-F75B-8BF4B1F60432}"/>
          </ac:spMkLst>
        </pc:spChg>
        <pc:spChg chg="add mod">
          <ac:chgData name="tanaboon tongbuasirilai" userId="3a6fbbe2-a5cd-4f36-96f1-1e3cf3325333" providerId="ADAL" clId="{2AD6F63F-C130-411F-BD41-8E6BAFDF7DAF}" dt="2024-06-12T02:35:50.218" v="3701" actId="207"/>
          <ac:spMkLst>
            <pc:docMk/>
            <pc:sldMk cId="1549343558" sldId="288"/>
            <ac:spMk id="11" creationId="{5FA54228-AA22-0B8B-7F50-11F7EE543A2C}"/>
          </ac:spMkLst>
        </pc:spChg>
        <pc:spChg chg="add del">
          <ac:chgData name="tanaboon tongbuasirilai" userId="3a6fbbe2-a5cd-4f36-96f1-1e3cf3325333" providerId="ADAL" clId="{2AD6F63F-C130-411F-BD41-8E6BAFDF7DAF}" dt="2024-06-12T02:34:58.168" v="3682" actId="26606"/>
          <ac:spMkLst>
            <pc:docMk/>
            <pc:sldMk cId="1549343558" sldId="288"/>
            <ac:spMk id="13319" creationId="{53576798-7F98-4C7F-B6C7-6D41B5A7E927}"/>
          </ac:spMkLst>
        </pc:spChg>
        <pc:spChg chg="add del">
          <ac:chgData name="tanaboon tongbuasirilai" userId="3a6fbbe2-a5cd-4f36-96f1-1e3cf3325333" providerId="ADAL" clId="{2AD6F63F-C130-411F-BD41-8E6BAFDF7DAF}" dt="2024-06-12T02:35:16.618" v="3687" actId="26606"/>
          <ac:spMkLst>
            <pc:docMk/>
            <pc:sldMk cId="1549343558" sldId="288"/>
            <ac:spMk id="13321" creationId="{8C1FC8BA-94E6-44F7-B346-6A2215E66D2E}"/>
          </ac:spMkLst>
        </pc:spChg>
        <pc:spChg chg="add del">
          <ac:chgData name="tanaboon tongbuasirilai" userId="3a6fbbe2-a5cd-4f36-96f1-1e3cf3325333" providerId="ADAL" clId="{2AD6F63F-C130-411F-BD41-8E6BAFDF7DAF}" dt="2024-06-12T02:35:16.618" v="3687" actId="26606"/>
          <ac:spMkLst>
            <pc:docMk/>
            <pc:sldMk cId="1549343558" sldId="288"/>
            <ac:spMk id="13322" creationId="{53576798-7F98-4C7F-B6C7-6D41B5A7E927}"/>
          </ac:spMkLst>
        </pc:spChg>
        <pc:spChg chg="add del">
          <ac:chgData name="tanaboon tongbuasirilai" userId="3a6fbbe2-a5cd-4f36-96f1-1e3cf3325333" providerId="ADAL" clId="{2AD6F63F-C130-411F-BD41-8E6BAFDF7DAF}" dt="2024-06-12T02:35:16.618" v="3687" actId="26606"/>
          <ac:spMkLst>
            <pc:docMk/>
            <pc:sldMk cId="1549343558" sldId="288"/>
            <ac:spMk id="13323" creationId="{A8329D92-4903-43FF-90F4-878F5D3F1D22}"/>
          </ac:spMkLst>
        </pc:spChg>
        <pc:spChg chg="add del">
          <ac:chgData name="tanaboon tongbuasirilai" userId="3a6fbbe2-a5cd-4f36-96f1-1e3cf3325333" providerId="ADAL" clId="{2AD6F63F-C130-411F-BD41-8E6BAFDF7DAF}" dt="2024-06-12T02:35:16.618" v="3687" actId="26606"/>
          <ac:spMkLst>
            <pc:docMk/>
            <pc:sldMk cId="1549343558" sldId="288"/>
            <ac:spMk id="13325" creationId="{567B1EEF-AB32-40F7-AD5F-41E0EA001EBE}"/>
          </ac:spMkLst>
        </pc:spChg>
        <pc:spChg chg="add">
          <ac:chgData name="tanaboon tongbuasirilai" userId="3a6fbbe2-a5cd-4f36-96f1-1e3cf3325333" providerId="ADAL" clId="{2AD6F63F-C130-411F-BD41-8E6BAFDF7DAF}" dt="2024-06-12T02:35:16.618" v="3687" actId="26606"/>
          <ac:spMkLst>
            <pc:docMk/>
            <pc:sldMk cId="1549343558" sldId="288"/>
            <ac:spMk id="13330" creationId="{53576798-7F98-4C7F-B6C7-6D41B5A7E927}"/>
          </ac:spMkLst>
        </pc:spChg>
        <pc:spChg chg="add">
          <ac:chgData name="tanaboon tongbuasirilai" userId="3a6fbbe2-a5cd-4f36-96f1-1e3cf3325333" providerId="ADAL" clId="{2AD6F63F-C130-411F-BD41-8E6BAFDF7DAF}" dt="2024-06-12T02:35:16.618" v="3687" actId="26606"/>
          <ac:spMkLst>
            <pc:docMk/>
            <pc:sldMk cId="1549343558" sldId="288"/>
            <ac:spMk id="13332" creationId="{9D336D4B-F9C3-4167-9191-8DA896C803E6}"/>
          </ac:spMkLst>
        </pc:spChg>
        <pc:spChg chg="add">
          <ac:chgData name="tanaboon tongbuasirilai" userId="3a6fbbe2-a5cd-4f36-96f1-1e3cf3325333" providerId="ADAL" clId="{2AD6F63F-C130-411F-BD41-8E6BAFDF7DAF}" dt="2024-06-12T02:35:16.618" v="3687" actId="26606"/>
          <ac:spMkLst>
            <pc:docMk/>
            <pc:sldMk cId="1549343558" sldId="288"/>
            <ac:spMk id="13334" creationId="{069BF0B4-2BF1-40F2-8D8E-9CFCED97D981}"/>
          </ac:spMkLst>
        </pc:spChg>
        <pc:picChg chg="add mod">
          <ac:chgData name="tanaboon tongbuasirilai" userId="3a6fbbe2-a5cd-4f36-96f1-1e3cf3325333" providerId="ADAL" clId="{2AD6F63F-C130-411F-BD41-8E6BAFDF7DAF}" dt="2024-06-12T02:35:37.822" v="3697" actId="1076"/>
          <ac:picMkLst>
            <pc:docMk/>
            <pc:sldMk cId="1549343558" sldId="288"/>
            <ac:picMk id="13314" creationId="{37E76DE7-350F-0230-8971-E76B1CEEAEF6}"/>
          </ac:picMkLst>
        </pc:picChg>
      </pc:sldChg>
      <pc:sldChg chg="addSp modSp new mod">
        <pc:chgData name="tanaboon tongbuasirilai" userId="3a6fbbe2-a5cd-4f36-96f1-1e3cf3325333" providerId="ADAL" clId="{2AD6F63F-C130-411F-BD41-8E6BAFDF7DAF}" dt="2024-06-12T03:07:36.221" v="4141" actId="1076"/>
        <pc:sldMkLst>
          <pc:docMk/>
          <pc:sldMk cId="814891286" sldId="289"/>
        </pc:sldMkLst>
        <pc:spChg chg="mod">
          <ac:chgData name="tanaboon tongbuasirilai" userId="3a6fbbe2-a5cd-4f36-96f1-1e3cf3325333" providerId="ADAL" clId="{2AD6F63F-C130-411F-BD41-8E6BAFDF7DAF}" dt="2024-06-12T02:54:18.318" v="3996" actId="404"/>
          <ac:spMkLst>
            <pc:docMk/>
            <pc:sldMk cId="814891286" sldId="289"/>
            <ac:spMk id="2" creationId="{462CC929-EC6F-752C-2DFF-1F82BAEBDD24}"/>
          </ac:spMkLst>
        </pc:spChg>
        <pc:spChg chg="mod">
          <ac:chgData name="tanaboon tongbuasirilai" userId="3a6fbbe2-a5cd-4f36-96f1-1e3cf3325333" providerId="ADAL" clId="{2AD6F63F-C130-411F-BD41-8E6BAFDF7DAF}" dt="2024-06-12T03:01:48.927" v="4064" actId="242"/>
          <ac:spMkLst>
            <pc:docMk/>
            <pc:sldMk cId="814891286" sldId="289"/>
            <ac:spMk id="3" creationId="{799D1A09-1006-3864-F19A-E19C56659AA3}"/>
          </ac:spMkLst>
        </pc:spChg>
        <pc:spChg chg="mod">
          <ac:chgData name="tanaboon tongbuasirilai" userId="3a6fbbe2-a5cd-4f36-96f1-1e3cf3325333" providerId="ADAL" clId="{2AD6F63F-C130-411F-BD41-8E6BAFDF7DAF}" dt="2024-06-12T03:04:17.873" v="4138" actId="20577"/>
          <ac:spMkLst>
            <pc:docMk/>
            <pc:sldMk cId="814891286" sldId="289"/>
            <ac:spMk id="4" creationId="{C3AD80DB-AA55-3A12-974F-29DFFEB851AB}"/>
          </ac:spMkLst>
        </pc:spChg>
        <pc:picChg chg="add mod">
          <ac:chgData name="tanaboon tongbuasirilai" userId="3a6fbbe2-a5cd-4f36-96f1-1e3cf3325333" providerId="ADAL" clId="{2AD6F63F-C130-411F-BD41-8E6BAFDF7DAF}" dt="2024-06-12T03:07:36.221" v="4141" actId="1076"/>
          <ac:picMkLst>
            <pc:docMk/>
            <pc:sldMk cId="814891286" sldId="289"/>
            <ac:picMk id="15362" creationId="{DD6B908C-B2A9-C4D2-C698-71C2C9C02034}"/>
          </ac:picMkLst>
        </pc:picChg>
      </pc:sldChg>
      <pc:sldChg chg="addSp delSp modSp new mod setBg modNotesTx">
        <pc:chgData name="tanaboon tongbuasirilai" userId="3a6fbbe2-a5cd-4f36-96f1-1e3cf3325333" providerId="ADAL" clId="{2AD6F63F-C130-411F-BD41-8E6BAFDF7DAF}" dt="2024-06-12T06:08:31.825" v="4425" actId="207"/>
        <pc:sldMkLst>
          <pc:docMk/>
          <pc:sldMk cId="1218844346" sldId="290"/>
        </pc:sldMkLst>
        <pc:spChg chg="mod">
          <ac:chgData name="tanaboon tongbuasirilai" userId="3a6fbbe2-a5cd-4f36-96f1-1e3cf3325333" providerId="ADAL" clId="{2AD6F63F-C130-411F-BD41-8E6BAFDF7DAF}" dt="2024-06-12T03:09:40.094" v="4151" actId="26606"/>
          <ac:spMkLst>
            <pc:docMk/>
            <pc:sldMk cId="1218844346" sldId="290"/>
            <ac:spMk id="2" creationId="{206BE90D-A068-23F0-9797-84C42716C48A}"/>
          </ac:spMkLst>
        </pc:spChg>
        <pc:spChg chg="del">
          <ac:chgData name="tanaboon tongbuasirilai" userId="3a6fbbe2-a5cd-4f36-96f1-1e3cf3325333" providerId="ADAL" clId="{2AD6F63F-C130-411F-BD41-8E6BAFDF7DAF}" dt="2024-06-12T03:09:35.185" v="4149" actId="478"/>
          <ac:spMkLst>
            <pc:docMk/>
            <pc:sldMk cId="1218844346" sldId="290"/>
            <ac:spMk id="3" creationId="{9EEC3734-17FB-E0A7-2E22-322E05C6ED4D}"/>
          </ac:spMkLst>
        </pc:spChg>
        <pc:spChg chg="mod">
          <ac:chgData name="tanaboon tongbuasirilai" userId="3a6fbbe2-a5cd-4f36-96f1-1e3cf3325333" providerId="ADAL" clId="{2AD6F63F-C130-411F-BD41-8E6BAFDF7DAF}" dt="2024-06-12T06:08:31.825" v="4425" actId="207"/>
          <ac:spMkLst>
            <pc:docMk/>
            <pc:sldMk cId="1218844346" sldId="290"/>
            <ac:spMk id="4" creationId="{3D9C47CA-2DEB-6B1C-923D-A7EB095C84DA}"/>
          </ac:spMkLst>
        </pc:spChg>
        <pc:spChg chg="add del">
          <ac:chgData name="tanaboon tongbuasirilai" userId="3a6fbbe2-a5cd-4f36-96f1-1e3cf3325333" providerId="ADAL" clId="{2AD6F63F-C130-411F-BD41-8E6BAFDF7DAF}" dt="2024-06-12T05:31:51.525" v="4234" actId="22"/>
          <ac:spMkLst>
            <pc:docMk/>
            <pc:sldMk cId="1218844346" sldId="290"/>
            <ac:spMk id="8" creationId="{846AF152-B909-10FA-72C4-34E1F329DDDB}"/>
          </ac:spMkLst>
        </pc:spChg>
        <pc:spChg chg="add mod">
          <ac:chgData name="tanaboon tongbuasirilai" userId="3a6fbbe2-a5cd-4f36-96f1-1e3cf3325333" providerId="ADAL" clId="{2AD6F63F-C130-411F-BD41-8E6BAFDF7DAF}" dt="2024-06-12T05:32:04.979" v="4243" actId="1076"/>
          <ac:spMkLst>
            <pc:docMk/>
            <pc:sldMk cId="1218844346" sldId="290"/>
            <ac:spMk id="10" creationId="{14964771-70D9-FA7A-D4DC-39F641C09972}"/>
          </ac:spMkLst>
        </pc:spChg>
        <pc:spChg chg="add">
          <ac:chgData name="tanaboon tongbuasirilai" userId="3a6fbbe2-a5cd-4f36-96f1-1e3cf3325333" providerId="ADAL" clId="{2AD6F63F-C130-411F-BD41-8E6BAFDF7DAF}" dt="2024-06-12T03:09:40.094" v="4151" actId="26606"/>
          <ac:spMkLst>
            <pc:docMk/>
            <pc:sldMk cId="1218844346" sldId="290"/>
            <ac:spMk id="14343" creationId="{1FCF5244-C62C-4E27-B395-14F26DFB1373}"/>
          </ac:spMkLst>
        </pc:spChg>
        <pc:spChg chg="add">
          <ac:chgData name="tanaboon tongbuasirilai" userId="3a6fbbe2-a5cd-4f36-96f1-1e3cf3325333" providerId="ADAL" clId="{2AD6F63F-C130-411F-BD41-8E6BAFDF7DAF}" dt="2024-06-12T03:09:40.094" v="4151" actId="26606"/>
          <ac:spMkLst>
            <pc:docMk/>
            <pc:sldMk cId="1218844346" sldId="290"/>
            <ac:spMk id="14345" creationId="{27E4CA8E-5CC0-4B96-8E67-040FB5673FA6}"/>
          </ac:spMkLst>
        </pc:spChg>
        <pc:spChg chg="add">
          <ac:chgData name="tanaboon tongbuasirilai" userId="3a6fbbe2-a5cd-4f36-96f1-1e3cf3325333" providerId="ADAL" clId="{2AD6F63F-C130-411F-BD41-8E6BAFDF7DAF}" dt="2024-06-12T03:09:40.094" v="4151" actId="26606"/>
          <ac:spMkLst>
            <pc:docMk/>
            <pc:sldMk cId="1218844346" sldId="290"/>
            <ac:spMk id="14347" creationId="{E9E16A42-F4F8-425E-9DA6-3237A0CBDC1D}"/>
          </ac:spMkLst>
        </pc:spChg>
        <pc:spChg chg="add">
          <ac:chgData name="tanaboon tongbuasirilai" userId="3a6fbbe2-a5cd-4f36-96f1-1e3cf3325333" providerId="ADAL" clId="{2AD6F63F-C130-411F-BD41-8E6BAFDF7DAF}" dt="2024-06-12T03:09:40.094" v="4151" actId="26606"/>
          <ac:spMkLst>
            <pc:docMk/>
            <pc:sldMk cId="1218844346" sldId="290"/>
            <ac:spMk id="14349" creationId="{15285B77-8322-4381-BE3F-F6FE0271B955}"/>
          </ac:spMkLst>
        </pc:spChg>
        <pc:picChg chg="add mod">
          <ac:chgData name="tanaboon tongbuasirilai" userId="3a6fbbe2-a5cd-4f36-96f1-1e3cf3325333" providerId="ADAL" clId="{2AD6F63F-C130-411F-BD41-8E6BAFDF7DAF}" dt="2024-06-12T03:09:40.094" v="4151" actId="26606"/>
          <ac:picMkLst>
            <pc:docMk/>
            <pc:sldMk cId="1218844346" sldId="290"/>
            <ac:picMk id="6" creationId="{BBA77567-BE80-2C4A-3242-B89A04C23AAB}"/>
          </ac:picMkLst>
        </pc:picChg>
        <pc:picChg chg="add mod">
          <ac:chgData name="tanaboon tongbuasirilai" userId="3a6fbbe2-a5cd-4f36-96f1-1e3cf3325333" providerId="ADAL" clId="{2AD6F63F-C130-411F-BD41-8E6BAFDF7DAF}" dt="2024-06-12T03:09:40.094" v="4151" actId="26606"/>
          <ac:picMkLst>
            <pc:docMk/>
            <pc:sldMk cId="1218844346" sldId="290"/>
            <ac:picMk id="14338" creationId="{E7013C48-3240-0882-4598-F31FC5BFF0B9}"/>
          </ac:picMkLst>
        </pc:picChg>
      </pc:sldChg>
      <pc:sldChg chg="addSp delSp modSp new mod">
        <pc:chgData name="tanaboon tongbuasirilai" userId="3a6fbbe2-a5cd-4f36-96f1-1e3cf3325333" providerId="ADAL" clId="{2AD6F63F-C130-411F-BD41-8E6BAFDF7DAF}" dt="2024-06-12T06:59:31.755" v="4574"/>
        <pc:sldMkLst>
          <pc:docMk/>
          <pc:sldMk cId="1343845802" sldId="291"/>
        </pc:sldMkLst>
        <pc:spChg chg="mod">
          <ac:chgData name="tanaboon tongbuasirilai" userId="3a6fbbe2-a5cd-4f36-96f1-1e3cf3325333" providerId="ADAL" clId="{2AD6F63F-C130-411F-BD41-8E6BAFDF7DAF}" dt="2024-06-12T06:14:18.457" v="4466" actId="242"/>
          <ac:spMkLst>
            <pc:docMk/>
            <pc:sldMk cId="1343845802" sldId="291"/>
            <ac:spMk id="2" creationId="{45904C3A-1732-6AB8-908F-670240D80386}"/>
          </ac:spMkLst>
        </pc:spChg>
        <pc:spChg chg="del mod">
          <ac:chgData name="tanaboon tongbuasirilai" userId="3a6fbbe2-a5cd-4f36-96f1-1e3cf3325333" providerId="ADAL" clId="{2AD6F63F-C130-411F-BD41-8E6BAFDF7DAF}" dt="2024-06-12T06:36:58.885" v="4502" actId="26606"/>
          <ac:spMkLst>
            <pc:docMk/>
            <pc:sldMk cId="1343845802" sldId="291"/>
            <ac:spMk id="3" creationId="{3FD3002C-6E02-A972-0707-608804D91E6E}"/>
          </ac:spMkLst>
        </pc:spChg>
        <pc:spChg chg="mod">
          <ac:chgData name="tanaboon tongbuasirilai" userId="3a6fbbe2-a5cd-4f36-96f1-1e3cf3325333" providerId="ADAL" clId="{2AD6F63F-C130-411F-BD41-8E6BAFDF7DAF}" dt="2024-06-12T06:24:41.257" v="4471" actId="20577"/>
          <ac:spMkLst>
            <pc:docMk/>
            <pc:sldMk cId="1343845802" sldId="291"/>
            <ac:spMk id="4" creationId="{7A33C65C-2BC7-0372-60BD-F18E351377A2}"/>
          </ac:spMkLst>
        </pc:spChg>
        <pc:graphicFrameChg chg="add mod modGraphic">
          <ac:chgData name="tanaboon tongbuasirilai" userId="3a6fbbe2-a5cd-4f36-96f1-1e3cf3325333" providerId="ADAL" clId="{2AD6F63F-C130-411F-BD41-8E6BAFDF7DAF}" dt="2024-06-12T06:59:31.755" v="4574"/>
          <ac:graphicFrameMkLst>
            <pc:docMk/>
            <pc:sldMk cId="1343845802" sldId="291"/>
            <ac:graphicFrameMk id="6" creationId="{479BC297-5EF7-AB6F-83AC-391E810F1D3D}"/>
          </ac:graphicFrameMkLst>
        </pc:graphicFrameChg>
      </pc:sldChg>
      <pc:sldChg chg="addSp delSp modSp new mod">
        <pc:chgData name="tanaboon tongbuasirilai" userId="3a6fbbe2-a5cd-4f36-96f1-1e3cf3325333" providerId="ADAL" clId="{2AD6F63F-C130-411F-BD41-8E6BAFDF7DAF}" dt="2024-06-12T08:02:07.440" v="5069" actId="1076"/>
        <pc:sldMkLst>
          <pc:docMk/>
          <pc:sldMk cId="295269826" sldId="292"/>
        </pc:sldMkLst>
        <pc:spChg chg="mod">
          <ac:chgData name="tanaboon tongbuasirilai" userId="3a6fbbe2-a5cd-4f36-96f1-1e3cf3325333" providerId="ADAL" clId="{2AD6F63F-C130-411F-BD41-8E6BAFDF7DAF}" dt="2024-06-12T06:59:49.688" v="4575" actId="313"/>
          <ac:spMkLst>
            <pc:docMk/>
            <pc:sldMk cId="295269826" sldId="292"/>
            <ac:spMk id="2" creationId="{9BAB836F-C838-BA1C-D230-F46AF13FFDCC}"/>
          </ac:spMkLst>
        </pc:spChg>
        <pc:spChg chg="mod">
          <ac:chgData name="tanaboon tongbuasirilai" userId="3a6fbbe2-a5cd-4f36-96f1-1e3cf3325333" providerId="ADAL" clId="{2AD6F63F-C130-411F-BD41-8E6BAFDF7DAF}" dt="2024-06-12T08:01:36.796" v="5058" actId="242"/>
          <ac:spMkLst>
            <pc:docMk/>
            <pc:sldMk cId="295269826" sldId="292"/>
            <ac:spMk id="3" creationId="{1A108186-3CDE-8C2B-22B3-B1EECE831651}"/>
          </ac:spMkLst>
        </pc:spChg>
        <pc:spChg chg="mod">
          <ac:chgData name="tanaboon tongbuasirilai" userId="3a6fbbe2-a5cd-4f36-96f1-1e3cf3325333" providerId="ADAL" clId="{2AD6F63F-C130-411F-BD41-8E6BAFDF7DAF}" dt="2024-06-12T07:04:19.114" v="4604" actId="27636"/>
          <ac:spMkLst>
            <pc:docMk/>
            <pc:sldMk cId="295269826" sldId="292"/>
            <ac:spMk id="4" creationId="{24E79E15-FCF4-DFA7-F5E1-258D74C4B3D1}"/>
          </ac:spMkLst>
        </pc:spChg>
        <pc:spChg chg="add del">
          <ac:chgData name="tanaboon tongbuasirilai" userId="3a6fbbe2-a5cd-4f36-96f1-1e3cf3325333" providerId="ADAL" clId="{2AD6F63F-C130-411F-BD41-8E6BAFDF7DAF}" dt="2024-06-12T08:01:58.735" v="5062" actId="22"/>
          <ac:spMkLst>
            <pc:docMk/>
            <pc:sldMk cId="295269826" sldId="292"/>
            <ac:spMk id="8" creationId="{4D519FA6-A53C-7D7A-638D-BFFF377F99FA}"/>
          </ac:spMkLst>
        </pc:spChg>
        <pc:spChg chg="add mod">
          <ac:chgData name="tanaboon tongbuasirilai" userId="3a6fbbe2-a5cd-4f36-96f1-1e3cf3325333" providerId="ADAL" clId="{2AD6F63F-C130-411F-BD41-8E6BAFDF7DAF}" dt="2024-06-12T08:02:07.440" v="5069" actId="1076"/>
          <ac:spMkLst>
            <pc:docMk/>
            <pc:sldMk cId="295269826" sldId="292"/>
            <ac:spMk id="10" creationId="{A1644F98-EF4B-FE32-235F-F7313BA62FD0}"/>
          </ac:spMkLst>
        </pc:spChg>
        <pc:picChg chg="add mod">
          <ac:chgData name="tanaboon tongbuasirilai" userId="3a6fbbe2-a5cd-4f36-96f1-1e3cf3325333" providerId="ADAL" clId="{2AD6F63F-C130-411F-BD41-8E6BAFDF7DAF}" dt="2024-06-12T08:01:41.217" v="5060" actId="1076"/>
          <ac:picMkLst>
            <pc:docMk/>
            <pc:sldMk cId="295269826" sldId="292"/>
            <ac:picMk id="6" creationId="{9FE60EE8-7074-EB60-95D2-95455447D9A7}"/>
          </ac:picMkLst>
        </pc:picChg>
      </pc:sldChg>
      <pc:sldChg chg="addSp delSp modSp new mod setBg modClrScheme chgLayout">
        <pc:chgData name="tanaboon tongbuasirilai" userId="3a6fbbe2-a5cd-4f36-96f1-1e3cf3325333" providerId="ADAL" clId="{2AD6F63F-C130-411F-BD41-8E6BAFDF7DAF}" dt="2024-06-14T09:41:43.850" v="5114" actId="403"/>
        <pc:sldMkLst>
          <pc:docMk/>
          <pc:sldMk cId="175460552" sldId="293"/>
        </pc:sldMkLst>
        <pc:spChg chg="del mod ord">
          <ac:chgData name="tanaboon tongbuasirilai" userId="3a6fbbe2-a5cd-4f36-96f1-1e3cf3325333" providerId="ADAL" clId="{2AD6F63F-C130-411F-BD41-8E6BAFDF7DAF}" dt="2024-06-12T07:00:09.375" v="4576" actId="700"/>
          <ac:spMkLst>
            <pc:docMk/>
            <pc:sldMk cId="175460552" sldId="293"/>
            <ac:spMk id="2" creationId="{972DE1F1-1382-420C-6DFD-B60CDFF5EA7E}"/>
          </ac:spMkLst>
        </pc:spChg>
        <pc:spChg chg="del mod ord">
          <ac:chgData name="tanaboon tongbuasirilai" userId="3a6fbbe2-a5cd-4f36-96f1-1e3cf3325333" providerId="ADAL" clId="{2AD6F63F-C130-411F-BD41-8E6BAFDF7DAF}" dt="2024-06-12T07:00:09.375" v="4576" actId="700"/>
          <ac:spMkLst>
            <pc:docMk/>
            <pc:sldMk cId="175460552" sldId="293"/>
            <ac:spMk id="3" creationId="{BF7E87F5-1FAC-4CFF-9396-80D2C9A80468}"/>
          </ac:spMkLst>
        </pc:spChg>
        <pc:spChg chg="del mod ord">
          <ac:chgData name="tanaboon tongbuasirilai" userId="3a6fbbe2-a5cd-4f36-96f1-1e3cf3325333" providerId="ADAL" clId="{2AD6F63F-C130-411F-BD41-8E6BAFDF7DAF}" dt="2024-06-12T07:00:09.375" v="4576" actId="700"/>
          <ac:spMkLst>
            <pc:docMk/>
            <pc:sldMk cId="175460552" sldId="293"/>
            <ac:spMk id="4" creationId="{7C8EE69F-9F9D-1FB6-5C06-AEC92EBCF15C}"/>
          </ac:spMkLst>
        </pc:spChg>
        <pc:spChg chg="add mod ord">
          <ac:chgData name="tanaboon tongbuasirilai" userId="3a6fbbe2-a5cd-4f36-96f1-1e3cf3325333" providerId="ADAL" clId="{2AD6F63F-C130-411F-BD41-8E6BAFDF7DAF}" dt="2024-06-12T07:32:25.710" v="4669" actId="242"/>
          <ac:spMkLst>
            <pc:docMk/>
            <pc:sldMk cId="175460552" sldId="293"/>
            <ac:spMk id="5" creationId="{3F41D75B-A455-7C71-F8BA-01E46BEE3CD7}"/>
          </ac:spMkLst>
        </pc:spChg>
        <pc:spChg chg="add mod ord">
          <ac:chgData name="tanaboon tongbuasirilai" userId="3a6fbbe2-a5cd-4f36-96f1-1e3cf3325333" providerId="ADAL" clId="{2AD6F63F-C130-411F-BD41-8E6BAFDF7DAF}" dt="2024-06-14T09:41:43.850" v="5114" actId="403"/>
          <ac:spMkLst>
            <pc:docMk/>
            <pc:sldMk cId="175460552" sldId="293"/>
            <ac:spMk id="6" creationId="{535F667C-D95B-AA3B-C4FB-22AD652BB5C8}"/>
          </ac:spMkLst>
        </pc:spChg>
        <pc:spChg chg="add del mod ord">
          <ac:chgData name="tanaboon tongbuasirilai" userId="3a6fbbe2-a5cd-4f36-96f1-1e3cf3325333" providerId="ADAL" clId="{2AD6F63F-C130-411F-BD41-8E6BAFDF7DAF}" dt="2024-06-12T07:00:54.002" v="4593" actId="26606"/>
          <ac:spMkLst>
            <pc:docMk/>
            <pc:sldMk cId="175460552" sldId="293"/>
            <ac:spMk id="7" creationId="{57D9DCAC-CA93-DD93-8478-F202B0C74B78}"/>
          </ac:spMkLst>
        </pc:spChg>
        <pc:spChg chg="add del">
          <ac:chgData name="tanaboon tongbuasirilai" userId="3a6fbbe2-a5cd-4f36-96f1-1e3cf3325333" providerId="ADAL" clId="{2AD6F63F-C130-411F-BD41-8E6BAFDF7DAF}" dt="2024-06-12T07:00:42.867" v="4586" actId="26606"/>
          <ac:spMkLst>
            <pc:docMk/>
            <pc:sldMk cId="175460552" sldId="293"/>
            <ac:spMk id="16395" creationId="{1FCF5244-C62C-4E27-B395-14F26DFB1373}"/>
          </ac:spMkLst>
        </pc:spChg>
        <pc:spChg chg="add del">
          <ac:chgData name="tanaboon tongbuasirilai" userId="3a6fbbe2-a5cd-4f36-96f1-1e3cf3325333" providerId="ADAL" clId="{2AD6F63F-C130-411F-BD41-8E6BAFDF7DAF}" dt="2024-06-12T07:00:42.867" v="4586" actId="26606"/>
          <ac:spMkLst>
            <pc:docMk/>
            <pc:sldMk cId="175460552" sldId="293"/>
            <ac:spMk id="16397" creationId="{27E4CA8E-5CC0-4B96-8E67-040FB5673FA6}"/>
          </ac:spMkLst>
        </pc:spChg>
        <pc:spChg chg="add del">
          <ac:chgData name="tanaboon tongbuasirilai" userId="3a6fbbe2-a5cd-4f36-96f1-1e3cf3325333" providerId="ADAL" clId="{2AD6F63F-C130-411F-BD41-8E6BAFDF7DAF}" dt="2024-06-12T07:00:42.867" v="4586" actId="26606"/>
          <ac:spMkLst>
            <pc:docMk/>
            <pc:sldMk cId="175460552" sldId="293"/>
            <ac:spMk id="16399" creationId="{E9E16A42-F4F8-425E-9DA6-3237A0CBDC1D}"/>
          </ac:spMkLst>
        </pc:spChg>
        <pc:spChg chg="add del">
          <ac:chgData name="tanaboon tongbuasirilai" userId="3a6fbbe2-a5cd-4f36-96f1-1e3cf3325333" providerId="ADAL" clId="{2AD6F63F-C130-411F-BD41-8E6BAFDF7DAF}" dt="2024-06-12T07:00:42.867" v="4586" actId="26606"/>
          <ac:spMkLst>
            <pc:docMk/>
            <pc:sldMk cId="175460552" sldId="293"/>
            <ac:spMk id="16401" creationId="{15285B77-8322-4381-BE3F-F6FE0271B955}"/>
          </ac:spMkLst>
        </pc:spChg>
        <pc:spChg chg="add del">
          <ac:chgData name="tanaboon tongbuasirilai" userId="3a6fbbe2-a5cd-4f36-96f1-1e3cf3325333" providerId="ADAL" clId="{2AD6F63F-C130-411F-BD41-8E6BAFDF7DAF}" dt="2024-06-12T07:00:48.818" v="4588" actId="26606"/>
          <ac:spMkLst>
            <pc:docMk/>
            <pc:sldMk cId="175460552" sldId="293"/>
            <ac:spMk id="16403" creationId="{F5D8CBC8-202F-4F3E-98DD-70D6FCB78AA9}"/>
          </ac:spMkLst>
        </pc:spChg>
        <pc:spChg chg="add del">
          <ac:chgData name="tanaboon tongbuasirilai" userId="3a6fbbe2-a5cd-4f36-96f1-1e3cf3325333" providerId="ADAL" clId="{2AD6F63F-C130-411F-BD41-8E6BAFDF7DAF}" dt="2024-06-12T07:00:48.818" v="4588" actId="26606"/>
          <ac:spMkLst>
            <pc:docMk/>
            <pc:sldMk cId="175460552" sldId="293"/>
            <ac:spMk id="16404" creationId="{7E208927-059F-4490-B5EF-CB5E5489C3AF}"/>
          </ac:spMkLst>
        </pc:spChg>
        <pc:spChg chg="add del">
          <ac:chgData name="tanaboon tongbuasirilai" userId="3a6fbbe2-a5cd-4f36-96f1-1e3cf3325333" providerId="ADAL" clId="{2AD6F63F-C130-411F-BD41-8E6BAFDF7DAF}" dt="2024-06-12T07:00:48.818" v="4588" actId="26606"/>
          <ac:spMkLst>
            <pc:docMk/>
            <pc:sldMk cId="175460552" sldId="293"/>
            <ac:spMk id="16405" creationId="{213B7486-DF7A-442F-A63D-381813E60525}"/>
          </ac:spMkLst>
        </pc:spChg>
        <pc:spChg chg="add del">
          <ac:chgData name="tanaboon tongbuasirilai" userId="3a6fbbe2-a5cd-4f36-96f1-1e3cf3325333" providerId="ADAL" clId="{2AD6F63F-C130-411F-BD41-8E6BAFDF7DAF}" dt="2024-06-12T07:00:51.371" v="4590" actId="26606"/>
          <ac:spMkLst>
            <pc:docMk/>
            <pc:sldMk cId="175460552" sldId="293"/>
            <ac:spMk id="16407" creationId="{1FCF5244-C62C-4E27-B395-14F26DFB1373}"/>
          </ac:spMkLst>
        </pc:spChg>
        <pc:spChg chg="add del">
          <ac:chgData name="tanaboon tongbuasirilai" userId="3a6fbbe2-a5cd-4f36-96f1-1e3cf3325333" providerId="ADAL" clId="{2AD6F63F-C130-411F-BD41-8E6BAFDF7DAF}" dt="2024-06-12T07:00:51.371" v="4590" actId="26606"/>
          <ac:spMkLst>
            <pc:docMk/>
            <pc:sldMk cId="175460552" sldId="293"/>
            <ac:spMk id="16408" creationId="{4DDFE9F7-C936-4F4C-9EF6-679F30903637}"/>
          </ac:spMkLst>
        </pc:spChg>
        <pc:spChg chg="add del">
          <ac:chgData name="tanaboon tongbuasirilai" userId="3a6fbbe2-a5cd-4f36-96f1-1e3cf3325333" providerId="ADAL" clId="{2AD6F63F-C130-411F-BD41-8E6BAFDF7DAF}" dt="2024-06-12T07:00:51.371" v="4590" actId="26606"/>
          <ac:spMkLst>
            <pc:docMk/>
            <pc:sldMk cId="175460552" sldId="293"/>
            <ac:spMk id="16409" creationId="{83F36C5B-9ECA-4480-ABF2-496C48A49F0C}"/>
          </ac:spMkLst>
        </pc:spChg>
        <pc:spChg chg="add del">
          <ac:chgData name="tanaboon tongbuasirilai" userId="3a6fbbe2-a5cd-4f36-96f1-1e3cf3325333" providerId="ADAL" clId="{2AD6F63F-C130-411F-BD41-8E6BAFDF7DAF}" dt="2024-06-12T07:00:51.371" v="4590" actId="26606"/>
          <ac:spMkLst>
            <pc:docMk/>
            <pc:sldMk cId="175460552" sldId="293"/>
            <ac:spMk id="16410" creationId="{B03C0BA2-EBED-460A-97AE-475F9377FD17}"/>
          </ac:spMkLst>
        </pc:spChg>
        <pc:spChg chg="add del">
          <ac:chgData name="tanaboon tongbuasirilai" userId="3a6fbbe2-a5cd-4f36-96f1-1e3cf3325333" providerId="ADAL" clId="{2AD6F63F-C130-411F-BD41-8E6BAFDF7DAF}" dt="2024-06-12T07:00:53.993" v="4592" actId="26606"/>
          <ac:spMkLst>
            <pc:docMk/>
            <pc:sldMk cId="175460552" sldId="293"/>
            <ac:spMk id="16412" creationId="{1FCF5244-C62C-4E27-B395-14F26DFB1373}"/>
          </ac:spMkLst>
        </pc:spChg>
        <pc:spChg chg="add del">
          <ac:chgData name="tanaboon tongbuasirilai" userId="3a6fbbe2-a5cd-4f36-96f1-1e3cf3325333" providerId="ADAL" clId="{2AD6F63F-C130-411F-BD41-8E6BAFDF7DAF}" dt="2024-06-12T07:00:53.993" v="4592" actId="26606"/>
          <ac:spMkLst>
            <pc:docMk/>
            <pc:sldMk cId="175460552" sldId="293"/>
            <ac:spMk id="16413" creationId="{E158B155-2870-4844-B295-BF04F38497F2}"/>
          </ac:spMkLst>
        </pc:spChg>
        <pc:spChg chg="add del">
          <ac:chgData name="tanaboon tongbuasirilai" userId="3a6fbbe2-a5cd-4f36-96f1-1e3cf3325333" providerId="ADAL" clId="{2AD6F63F-C130-411F-BD41-8E6BAFDF7DAF}" dt="2024-06-12T07:00:53.993" v="4592" actId="26606"/>
          <ac:spMkLst>
            <pc:docMk/>
            <pc:sldMk cId="175460552" sldId="293"/>
            <ac:spMk id="16414" creationId="{8EC6859F-6DE0-454C-AF7C-3CEC5E54120D}"/>
          </ac:spMkLst>
        </pc:spChg>
        <pc:spChg chg="add del">
          <ac:chgData name="tanaboon tongbuasirilai" userId="3a6fbbe2-a5cd-4f36-96f1-1e3cf3325333" providerId="ADAL" clId="{2AD6F63F-C130-411F-BD41-8E6BAFDF7DAF}" dt="2024-06-12T07:00:53.993" v="4592" actId="26606"/>
          <ac:spMkLst>
            <pc:docMk/>
            <pc:sldMk cId="175460552" sldId="293"/>
            <ac:spMk id="16415" creationId="{B54A185E-16AF-4E1A-9E7F-1414E2A34920}"/>
          </ac:spMkLst>
        </pc:spChg>
        <pc:spChg chg="add">
          <ac:chgData name="tanaboon tongbuasirilai" userId="3a6fbbe2-a5cd-4f36-96f1-1e3cf3325333" providerId="ADAL" clId="{2AD6F63F-C130-411F-BD41-8E6BAFDF7DAF}" dt="2024-06-12T07:00:54.002" v="4593" actId="26606"/>
          <ac:spMkLst>
            <pc:docMk/>
            <pc:sldMk cId="175460552" sldId="293"/>
            <ac:spMk id="16417" creationId="{1FCF5244-C62C-4E27-B395-14F26DFB1373}"/>
          </ac:spMkLst>
        </pc:spChg>
        <pc:spChg chg="add">
          <ac:chgData name="tanaboon tongbuasirilai" userId="3a6fbbe2-a5cd-4f36-96f1-1e3cf3325333" providerId="ADAL" clId="{2AD6F63F-C130-411F-BD41-8E6BAFDF7DAF}" dt="2024-06-12T07:00:54.002" v="4593" actId="26606"/>
          <ac:spMkLst>
            <pc:docMk/>
            <pc:sldMk cId="175460552" sldId="293"/>
            <ac:spMk id="16418" creationId="{27E4CA8E-5CC0-4B96-8E67-040FB5673FA6}"/>
          </ac:spMkLst>
        </pc:spChg>
        <pc:spChg chg="add">
          <ac:chgData name="tanaboon tongbuasirilai" userId="3a6fbbe2-a5cd-4f36-96f1-1e3cf3325333" providerId="ADAL" clId="{2AD6F63F-C130-411F-BD41-8E6BAFDF7DAF}" dt="2024-06-12T07:00:54.002" v="4593" actId="26606"/>
          <ac:spMkLst>
            <pc:docMk/>
            <pc:sldMk cId="175460552" sldId="293"/>
            <ac:spMk id="16419" creationId="{E9E16A42-F4F8-425E-9DA6-3237A0CBDC1D}"/>
          </ac:spMkLst>
        </pc:spChg>
        <pc:spChg chg="add">
          <ac:chgData name="tanaboon tongbuasirilai" userId="3a6fbbe2-a5cd-4f36-96f1-1e3cf3325333" providerId="ADAL" clId="{2AD6F63F-C130-411F-BD41-8E6BAFDF7DAF}" dt="2024-06-12T07:00:54.002" v="4593" actId="26606"/>
          <ac:spMkLst>
            <pc:docMk/>
            <pc:sldMk cId="175460552" sldId="293"/>
            <ac:spMk id="16420" creationId="{15285B77-8322-4381-BE3F-F6FE0271B955}"/>
          </ac:spMkLst>
        </pc:spChg>
        <pc:picChg chg="add mod ord">
          <ac:chgData name="tanaboon tongbuasirilai" userId="3a6fbbe2-a5cd-4f36-96f1-1e3cf3325333" providerId="ADAL" clId="{2AD6F63F-C130-411F-BD41-8E6BAFDF7DAF}" dt="2024-06-12T07:00:54.002" v="4593" actId="26606"/>
          <ac:picMkLst>
            <pc:docMk/>
            <pc:sldMk cId="175460552" sldId="293"/>
            <ac:picMk id="16386" creationId="{0D4E92DB-B934-B229-EE7D-CEEA539C1C9D}"/>
          </ac:picMkLst>
        </pc:picChg>
        <pc:picChg chg="add mod">
          <ac:chgData name="tanaboon tongbuasirilai" userId="3a6fbbe2-a5cd-4f36-96f1-1e3cf3325333" providerId="ADAL" clId="{2AD6F63F-C130-411F-BD41-8E6BAFDF7DAF}" dt="2024-06-12T07:00:32.828" v="4582"/>
          <ac:picMkLst>
            <pc:docMk/>
            <pc:sldMk cId="175460552" sldId="293"/>
            <ac:picMk id="16388" creationId="{DC9602D3-9F5D-C911-A754-63A884020818}"/>
          </ac:picMkLst>
        </pc:picChg>
        <pc:picChg chg="add mod">
          <ac:chgData name="tanaboon tongbuasirilai" userId="3a6fbbe2-a5cd-4f36-96f1-1e3cf3325333" providerId="ADAL" clId="{2AD6F63F-C130-411F-BD41-8E6BAFDF7DAF}" dt="2024-06-12T07:00:54.002" v="4593" actId="26606"/>
          <ac:picMkLst>
            <pc:docMk/>
            <pc:sldMk cId="175460552" sldId="293"/>
            <ac:picMk id="16390" creationId="{577F3A36-A5A8-A957-1567-79DF85795990}"/>
          </ac:picMkLst>
        </pc:picChg>
      </pc:sldChg>
      <pc:sldChg chg="addSp delSp modSp add mod setBg delDesignElem">
        <pc:chgData name="tanaboon tongbuasirilai" userId="3a6fbbe2-a5cd-4f36-96f1-1e3cf3325333" providerId="ADAL" clId="{2AD6F63F-C130-411F-BD41-8E6BAFDF7DAF}" dt="2024-06-12T07:39:21.166" v="5023" actId="26606"/>
        <pc:sldMkLst>
          <pc:docMk/>
          <pc:sldMk cId="3697191340" sldId="294"/>
        </pc:sldMkLst>
        <pc:spChg chg="mod">
          <ac:chgData name="tanaboon tongbuasirilai" userId="3a6fbbe2-a5cd-4f36-96f1-1e3cf3325333" providerId="ADAL" clId="{2AD6F63F-C130-411F-BD41-8E6BAFDF7DAF}" dt="2024-06-12T07:39:21.166" v="5023" actId="26606"/>
          <ac:spMkLst>
            <pc:docMk/>
            <pc:sldMk cId="3697191340" sldId="294"/>
            <ac:spMk id="2" creationId="{01B93C38-B5C8-BD51-BB7F-5DEAF2381DA3}"/>
          </ac:spMkLst>
        </pc:spChg>
        <pc:spChg chg="mod">
          <ac:chgData name="tanaboon tongbuasirilai" userId="3a6fbbe2-a5cd-4f36-96f1-1e3cf3325333" providerId="ADAL" clId="{2AD6F63F-C130-411F-BD41-8E6BAFDF7DAF}" dt="2024-06-12T07:39:21.166" v="5023" actId="26606"/>
          <ac:spMkLst>
            <pc:docMk/>
            <pc:sldMk cId="3697191340" sldId="294"/>
            <ac:spMk id="8" creationId="{8550DCD5-4AA9-1D36-7A49-AA744638E3F6}"/>
          </ac:spMkLst>
        </pc:spChg>
        <pc:spChg chg="add del">
          <ac:chgData name="tanaboon tongbuasirilai" userId="3a6fbbe2-a5cd-4f36-96f1-1e3cf3325333" providerId="ADAL" clId="{2AD6F63F-C130-411F-BD41-8E6BAFDF7DAF}" dt="2024-06-12T07:39:21.166" v="5023" actId="26606"/>
          <ac:spMkLst>
            <pc:docMk/>
            <pc:sldMk cId="3697191340" sldId="294"/>
            <ac:spMk id="11" creationId="{5940F547-7206-4401-94FB-F8421915D8B8}"/>
          </ac:spMkLst>
        </pc:spChg>
        <pc:spChg chg="add del">
          <ac:chgData name="tanaboon tongbuasirilai" userId="3a6fbbe2-a5cd-4f36-96f1-1e3cf3325333" providerId="ADAL" clId="{2AD6F63F-C130-411F-BD41-8E6BAFDF7DAF}" dt="2024-06-12T07:38:47.773" v="5016" actId="26606"/>
          <ac:spMkLst>
            <pc:docMk/>
            <pc:sldMk cId="3697191340" sldId="294"/>
            <ac:spMk id="14" creationId="{E446B7E6-8568-417F-959E-DB3D1E70F648}"/>
          </ac:spMkLst>
        </pc:spChg>
        <pc:spChg chg="add">
          <ac:chgData name="tanaboon tongbuasirilai" userId="3a6fbbe2-a5cd-4f36-96f1-1e3cf3325333" providerId="ADAL" clId="{2AD6F63F-C130-411F-BD41-8E6BAFDF7DAF}" dt="2024-06-12T07:39:21.166" v="5023" actId="26606"/>
          <ac:spMkLst>
            <pc:docMk/>
            <pc:sldMk cId="3697191340" sldId="294"/>
            <ac:spMk id="15" creationId="{54047A07-72EC-41BC-A55F-C264F639FB20}"/>
          </ac:spMkLst>
        </pc:spChg>
        <pc:spChg chg="add del">
          <ac:chgData name="tanaboon tongbuasirilai" userId="3a6fbbe2-a5cd-4f36-96f1-1e3cf3325333" providerId="ADAL" clId="{2AD6F63F-C130-411F-BD41-8E6BAFDF7DAF}" dt="2024-06-12T07:38:47.773" v="5016" actId="26606"/>
          <ac:spMkLst>
            <pc:docMk/>
            <pc:sldMk cId="3697191340" sldId="294"/>
            <ac:spMk id="16" creationId="{AFB83730-58A8-42CA-90B3-5D5D2D1B00BC}"/>
          </ac:spMkLst>
        </pc:spChg>
        <pc:spChg chg="add">
          <ac:chgData name="tanaboon tongbuasirilai" userId="3a6fbbe2-a5cd-4f36-96f1-1e3cf3325333" providerId="ADAL" clId="{2AD6F63F-C130-411F-BD41-8E6BAFDF7DAF}" dt="2024-06-12T07:39:21.166" v="5023" actId="26606"/>
          <ac:spMkLst>
            <pc:docMk/>
            <pc:sldMk cId="3697191340" sldId="294"/>
            <ac:spMk id="17" creationId="{E446B7E6-8568-417F-959E-DB3D1E70F648}"/>
          </ac:spMkLst>
        </pc:spChg>
        <pc:spChg chg="add del">
          <ac:chgData name="tanaboon tongbuasirilai" userId="3a6fbbe2-a5cd-4f36-96f1-1e3cf3325333" providerId="ADAL" clId="{2AD6F63F-C130-411F-BD41-8E6BAFDF7DAF}" dt="2024-06-12T07:39:05.068" v="5018" actId="26606"/>
          <ac:spMkLst>
            <pc:docMk/>
            <pc:sldMk cId="3697191340" sldId="294"/>
            <ac:spMk id="18" creationId="{5940F547-7206-4401-94FB-F8421915D8B8}"/>
          </ac:spMkLst>
        </pc:spChg>
        <pc:spChg chg="add del">
          <ac:chgData name="tanaboon tongbuasirilai" userId="3a6fbbe2-a5cd-4f36-96f1-1e3cf3325333" providerId="ADAL" clId="{2AD6F63F-C130-411F-BD41-8E6BAFDF7DAF}" dt="2024-06-12T07:39:11.304" v="5020" actId="26606"/>
          <ac:spMkLst>
            <pc:docMk/>
            <pc:sldMk cId="3697191340" sldId="294"/>
            <ac:spMk id="21" creationId="{5940F547-7206-4401-94FB-F8421915D8B8}"/>
          </ac:spMkLst>
        </pc:spChg>
        <pc:spChg chg="del">
          <ac:chgData name="tanaboon tongbuasirilai" userId="3a6fbbe2-a5cd-4f36-96f1-1e3cf3325333" providerId="ADAL" clId="{2AD6F63F-C130-411F-BD41-8E6BAFDF7DAF}" dt="2024-06-12T07:37:58.641" v="5001"/>
          <ac:spMkLst>
            <pc:docMk/>
            <pc:sldMk cId="3697191340" sldId="294"/>
            <ac:spMk id="22" creationId="{E446B7E6-8568-417F-959E-DB3D1E70F648}"/>
          </ac:spMkLst>
        </pc:spChg>
        <pc:spChg chg="del">
          <ac:chgData name="tanaboon tongbuasirilai" userId="3a6fbbe2-a5cd-4f36-96f1-1e3cf3325333" providerId="ADAL" clId="{2AD6F63F-C130-411F-BD41-8E6BAFDF7DAF}" dt="2024-06-12T07:37:58.641" v="5001"/>
          <ac:spMkLst>
            <pc:docMk/>
            <pc:sldMk cId="3697191340" sldId="294"/>
            <ac:spMk id="24" creationId="{AFB83730-58A8-42CA-90B3-5D5D2D1B00BC}"/>
          </ac:spMkLst>
        </pc:spChg>
        <pc:picChg chg="add del">
          <ac:chgData name="tanaboon tongbuasirilai" userId="3a6fbbe2-a5cd-4f36-96f1-1e3cf3325333" providerId="ADAL" clId="{2AD6F63F-C130-411F-BD41-8E6BAFDF7DAF}" dt="2024-06-12T07:38:47.773" v="5016" actId="26606"/>
          <ac:picMkLst>
            <pc:docMk/>
            <pc:sldMk cId="3697191340" sldId="294"/>
            <ac:picMk id="10" creationId="{2ABB2FF3-8826-62BE-5FD3-803CA3F6D475}"/>
          </ac:picMkLst>
        </pc:picChg>
        <pc:picChg chg="add mod">
          <ac:chgData name="tanaboon tongbuasirilai" userId="3a6fbbe2-a5cd-4f36-96f1-1e3cf3325333" providerId="ADAL" clId="{2AD6F63F-C130-411F-BD41-8E6BAFDF7DAF}" dt="2024-06-12T07:39:21.166" v="5023" actId="26606"/>
          <ac:picMkLst>
            <pc:docMk/>
            <pc:sldMk cId="3697191340" sldId="294"/>
            <ac:picMk id="12" creationId="{358AC160-D8B0-2B50-DF65-27F8CFEC9A10}"/>
          </ac:picMkLst>
        </pc:picChg>
        <pc:picChg chg="add del">
          <ac:chgData name="tanaboon tongbuasirilai" userId="3a6fbbe2-a5cd-4f36-96f1-1e3cf3325333" providerId="ADAL" clId="{2AD6F63F-C130-411F-BD41-8E6BAFDF7DAF}" dt="2024-06-12T07:39:05.068" v="5018" actId="26606"/>
          <ac:picMkLst>
            <pc:docMk/>
            <pc:sldMk cId="3697191340" sldId="294"/>
            <ac:picMk id="19" creationId="{358AC160-D8B0-2B50-DF65-27F8CFEC9A10}"/>
          </ac:picMkLst>
        </pc:picChg>
        <pc:picChg chg="del">
          <ac:chgData name="tanaboon tongbuasirilai" userId="3a6fbbe2-a5cd-4f36-96f1-1e3cf3325333" providerId="ADAL" clId="{2AD6F63F-C130-411F-BD41-8E6BAFDF7DAF}" dt="2024-06-12T07:38:35.158" v="5014" actId="478"/>
          <ac:picMkLst>
            <pc:docMk/>
            <pc:sldMk cId="3697191340" sldId="294"/>
            <ac:picMk id="23" creationId="{505EB7D8-C942-CCC2-376C-B0E5D2247337}"/>
          </ac:picMkLst>
        </pc:picChg>
        <pc:picChg chg="add del">
          <ac:chgData name="tanaboon tongbuasirilai" userId="3a6fbbe2-a5cd-4f36-96f1-1e3cf3325333" providerId="ADAL" clId="{2AD6F63F-C130-411F-BD41-8E6BAFDF7DAF}" dt="2024-06-12T07:39:11.304" v="5020" actId="26606"/>
          <ac:picMkLst>
            <pc:docMk/>
            <pc:sldMk cId="3697191340" sldId="294"/>
            <ac:picMk id="25" creationId="{E57D60ED-A3AC-7744-BD08-1C47C7B5F21F}"/>
          </ac:picMkLst>
        </pc:picChg>
      </pc:sldChg>
      <pc:sldChg chg="addSp modSp new mod">
        <pc:chgData name="tanaboon tongbuasirilai" userId="3a6fbbe2-a5cd-4f36-96f1-1e3cf3325333" providerId="ADAL" clId="{2AD6F63F-C130-411F-BD41-8E6BAFDF7DAF}" dt="2024-06-14T07:44:00.390" v="5111" actId="207"/>
        <pc:sldMkLst>
          <pc:docMk/>
          <pc:sldMk cId="1753466948" sldId="295"/>
        </pc:sldMkLst>
        <pc:spChg chg="mod">
          <ac:chgData name="tanaboon tongbuasirilai" userId="3a6fbbe2-a5cd-4f36-96f1-1e3cf3325333" providerId="ADAL" clId="{2AD6F63F-C130-411F-BD41-8E6BAFDF7DAF}" dt="2024-06-12T07:53:39.766" v="5055" actId="20577"/>
          <ac:spMkLst>
            <pc:docMk/>
            <pc:sldMk cId="1753466948" sldId="295"/>
            <ac:spMk id="2" creationId="{79880A50-40C0-54D0-6E89-6E2CD3124C61}"/>
          </ac:spMkLst>
        </pc:spChg>
        <pc:spChg chg="mod">
          <ac:chgData name="tanaboon tongbuasirilai" userId="3a6fbbe2-a5cd-4f36-96f1-1e3cf3325333" providerId="ADAL" clId="{2AD6F63F-C130-411F-BD41-8E6BAFDF7DAF}" dt="2024-06-14T07:44:00.390" v="5111" actId="207"/>
          <ac:spMkLst>
            <pc:docMk/>
            <pc:sldMk cId="1753466948" sldId="295"/>
            <ac:spMk id="3" creationId="{C59DE91D-B81F-7638-587E-319D81B9132B}"/>
          </ac:spMkLst>
        </pc:spChg>
        <pc:spChg chg="add">
          <ac:chgData name="tanaboon tongbuasirilai" userId="3a6fbbe2-a5cd-4f36-96f1-1e3cf3325333" providerId="ADAL" clId="{2AD6F63F-C130-411F-BD41-8E6BAFDF7DAF}" dt="2024-06-14T07:43:31.540" v="5095"/>
          <ac:spMkLst>
            <pc:docMk/>
            <pc:sldMk cId="1753466948" sldId="295"/>
            <ac:spMk id="4" creationId="{1BD722EF-4956-7F11-D2BC-04D1F30B6CC0}"/>
          </ac:spMkLst>
        </pc:spChg>
      </pc:sldChg>
      <pc:sldChg chg="addSp delSp modSp new mod">
        <pc:chgData name="tanaboon tongbuasirilai" userId="3a6fbbe2-a5cd-4f36-96f1-1e3cf3325333" providerId="ADAL" clId="{2AD6F63F-C130-411F-BD41-8E6BAFDF7DAF}" dt="2024-06-14T09:49:14.937" v="5237" actId="20577"/>
        <pc:sldMkLst>
          <pc:docMk/>
          <pc:sldMk cId="2864722139" sldId="296"/>
        </pc:sldMkLst>
        <pc:spChg chg="mod">
          <ac:chgData name="tanaboon tongbuasirilai" userId="3a6fbbe2-a5cd-4f36-96f1-1e3cf3325333" providerId="ADAL" clId="{2AD6F63F-C130-411F-BD41-8E6BAFDF7DAF}" dt="2024-06-14T09:44:57.613" v="5185" actId="20577"/>
          <ac:spMkLst>
            <pc:docMk/>
            <pc:sldMk cId="2864722139" sldId="296"/>
            <ac:spMk id="2" creationId="{388418D3-1162-B88E-DFE6-C6B11CDC4EC8}"/>
          </ac:spMkLst>
        </pc:spChg>
        <pc:spChg chg="add del mod">
          <ac:chgData name="tanaboon tongbuasirilai" userId="3a6fbbe2-a5cd-4f36-96f1-1e3cf3325333" providerId="ADAL" clId="{2AD6F63F-C130-411F-BD41-8E6BAFDF7DAF}" dt="2024-06-14T09:49:14.937" v="5237" actId="20577"/>
          <ac:spMkLst>
            <pc:docMk/>
            <pc:sldMk cId="2864722139" sldId="296"/>
            <ac:spMk id="3" creationId="{7B9D35F9-FEB6-BC3F-7F44-8DC117F0642F}"/>
          </ac:spMkLst>
        </pc:spChg>
        <pc:spChg chg="add mod">
          <ac:chgData name="tanaboon tongbuasirilai" userId="3a6fbbe2-a5cd-4f36-96f1-1e3cf3325333" providerId="ADAL" clId="{2AD6F63F-C130-411F-BD41-8E6BAFDF7DAF}" dt="2024-06-14T09:46:05.605" v="5187"/>
          <ac:spMkLst>
            <pc:docMk/>
            <pc:sldMk cId="2864722139" sldId="296"/>
            <ac:spMk id="4" creationId="{9C3814A3-4C7A-38D0-98A7-51F1AC467AA1}"/>
          </ac:spMkLst>
        </pc:spChg>
      </pc:sldChg>
      <pc:sldChg chg="addSp modSp new mod">
        <pc:chgData name="tanaboon tongbuasirilai" userId="3a6fbbe2-a5cd-4f36-96f1-1e3cf3325333" providerId="ADAL" clId="{2AD6F63F-C130-411F-BD41-8E6BAFDF7DAF}" dt="2024-06-14T10:05:29.001" v="5389" actId="207"/>
        <pc:sldMkLst>
          <pc:docMk/>
          <pc:sldMk cId="141272870" sldId="297"/>
        </pc:sldMkLst>
        <pc:spChg chg="mod">
          <ac:chgData name="tanaboon tongbuasirilai" userId="3a6fbbe2-a5cd-4f36-96f1-1e3cf3325333" providerId="ADAL" clId="{2AD6F63F-C130-411F-BD41-8E6BAFDF7DAF}" dt="2024-06-14T10:01:09.597" v="5270" actId="20577"/>
          <ac:spMkLst>
            <pc:docMk/>
            <pc:sldMk cId="141272870" sldId="297"/>
            <ac:spMk id="2" creationId="{37F1ACED-656D-5D20-6925-DC5162C5A9C2}"/>
          </ac:spMkLst>
        </pc:spChg>
        <pc:spChg chg="mod">
          <ac:chgData name="tanaboon tongbuasirilai" userId="3a6fbbe2-a5cd-4f36-96f1-1e3cf3325333" providerId="ADAL" clId="{2AD6F63F-C130-411F-BD41-8E6BAFDF7DAF}" dt="2024-06-14T10:05:29.001" v="5389" actId="207"/>
          <ac:spMkLst>
            <pc:docMk/>
            <pc:sldMk cId="141272870" sldId="297"/>
            <ac:spMk id="3" creationId="{3DC76550-0515-0C27-91F1-F780F922F7C7}"/>
          </ac:spMkLst>
        </pc:spChg>
        <pc:spChg chg="add mod">
          <ac:chgData name="tanaboon tongbuasirilai" userId="3a6fbbe2-a5cd-4f36-96f1-1e3cf3325333" providerId="ADAL" clId="{2AD6F63F-C130-411F-BD41-8E6BAFDF7DAF}" dt="2024-06-14T10:04:23.597" v="5335" actId="1076"/>
          <ac:spMkLst>
            <pc:docMk/>
            <pc:sldMk cId="141272870" sldId="297"/>
            <ac:spMk id="14" creationId="{F4243C44-9EF5-C8A8-A45A-51A283B1B1FF}"/>
          </ac:spMkLst>
        </pc:spChg>
        <pc:spChg chg="add mod">
          <ac:chgData name="tanaboon tongbuasirilai" userId="3a6fbbe2-a5cd-4f36-96f1-1e3cf3325333" providerId="ADAL" clId="{2AD6F63F-C130-411F-BD41-8E6BAFDF7DAF}" dt="2024-06-14T10:04:30.798" v="5346" actId="20577"/>
          <ac:spMkLst>
            <pc:docMk/>
            <pc:sldMk cId="141272870" sldId="297"/>
            <ac:spMk id="15" creationId="{44A950E9-57B8-5BF1-C286-3C9CC9218FD8}"/>
          </ac:spMkLst>
        </pc:spChg>
        <pc:spChg chg="add mod">
          <ac:chgData name="tanaboon tongbuasirilai" userId="3a6fbbe2-a5cd-4f36-96f1-1e3cf3325333" providerId="ADAL" clId="{2AD6F63F-C130-411F-BD41-8E6BAFDF7DAF}" dt="2024-06-14T10:04:39.809" v="5356" actId="1076"/>
          <ac:spMkLst>
            <pc:docMk/>
            <pc:sldMk cId="141272870" sldId="297"/>
            <ac:spMk id="16" creationId="{BCFA892B-0FF9-C2F2-A0D0-F7817A657D19}"/>
          </ac:spMkLst>
        </pc:spChg>
        <pc:spChg chg="add mod">
          <ac:chgData name="tanaboon tongbuasirilai" userId="3a6fbbe2-a5cd-4f36-96f1-1e3cf3325333" providerId="ADAL" clId="{2AD6F63F-C130-411F-BD41-8E6BAFDF7DAF}" dt="2024-06-14T10:04:57.177" v="5381" actId="1076"/>
          <ac:spMkLst>
            <pc:docMk/>
            <pc:sldMk cId="141272870" sldId="297"/>
            <ac:spMk id="17" creationId="{74FDE6B9-B3E3-657A-E529-7F24824103BD}"/>
          </ac:spMkLst>
        </pc:spChg>
        <pc:spChg chg="add mod">
          <ac:chgData name="tanaboon tongbuasirilai" userId="3a6fbbe2-a5cd-4f36-96f1-1e3cf3325333" providerId="ADAL" clId="{2AD6F63F-C130-411F-BD41-8E6BAFDF7DAF}" dt="2024-06-14T10:05:07.538" v="5385" actId="20577"/>
          <ac:spMkLst>
            <pc:docMk/>
            <pc:sldMk cId="141272870" sldId="297"/>
            <ac:spMk id="18" creationId="{EF01DF48-1140-8CB1-E622-400DEE1EEF72}"/>
          </ac:spMkLst>
        </pc:spChg>
        <pc:picChg chg="add mod">
          <ac:chgData name="tanaboon tongbuasirilai" userId="3a6fbbe2-a5cd-4f36-96f1-1e3cf3325333" providerId="ADAL" clId="{2AD6F63F-C130-411F-BD41-8E6BAFDF7DAF}" dt="2024-06-14T10:04:07.206" v="5319" actId="1076"/>
          <ac:picMkLst>
            <pc:docMk/>
            <pc:sldMk cId="141272870" sldId="297"/>
            <ac:picMk id="5" creationId="{BD998423-80A5-94CF-00AE-429A3FBF91BB}"/>
          </ac:picMkLst>
        </pc:picChg>
        <pc:picChg chg="add mod">
          <ac:chgData name="tanaboon tongbuasirilai" userId="3a6fbbe2-a5cd-4f36-96f1-1e3cf3325333" providerId="ADAL" clId="{2AD6F63F-C130-411F-BD41-8E6BAFDF7DAF}" dt="2024-06-14T10:04:08.647" v="5320" actId="1076"/>
          <ac:picMkLst>
            <pc:docMk/>
            <pc:sldMk cId="141272870" sldId="297"/>
            <ac:picMk id="7" creationId="{506D30BE-894B-6F48-BDA1-4CC84F9C26AA}"/>
          </ac:picMkLst>
        </pc:picChg>
        <pc:picChg chg="add mod">
          <ac:chgData name="tanaboon tongbuasirilai" userId="3a6fbbe2-a5cd-4f36-96f1-1e3cf3325333" providerId="ADAL" clId="{2AD6F63F-C130-411F-BD41-8E6BAFDF7DAF}" dt="2024-06-14T10:04:05.893" v="5318" actId="1076"/>
          <ac:picMkLst>
            <pc:docMk/>
            <pc:sldMk cId="141272870" sldId="297"/>
            <ac:picMk id="9" creationId="{53B1C86B-9253-1758-3F27-FE37753A910C}"/>
          </ac:picMkLst>
        </pc:picChg>
        <pc:picChg chg="add mod">
          <ac:chgData name="tanaboon tongbuasirilai" userId="3a6fbbe2-a5cd-4f36-96f1-1e3cf3325333" providerId="ADAL" clId="{2AD6F63F-C130-411F-BD41-8E6BAFDF7DAF}" dt="2024-06-14T10:04:11.614" v="5322" actId="1076"/>
          <ac:picMkLst>
            <pc:docMk/>
            <pc:sldMk cId="141272870" sldId="297"/>
            <ac:picMk id="11" creationId="{2903F15A-77C6-45BC-8698-C9C08426D4AB}"/>
          </ac:picMkLst>
        </pc:picChg>
        <pc:picChg chg="add mod">
          <ac:chgData name="tanaboon tongbuasirilai" userId="3a6fbbe2-a5cd-4f36-96f1-1e3cf3325333" providerId="ADAL" clId="{2AD6F63F-C130-411F-BD41-8E6BAFDF7DAF}" dt="2024-06-14T10:04:59.708" v="5382" actId="1076"/>
          <ac:picMkLst>
            <pc:docMk/>
            <pc:sldMk cId="141272870" sldId="297"/>
            <ac:picMk id="13" creationId="{13AE2FDB-54B2-60E8-2857-3B8A0E5C9AB9}"/>
          </ac:picMkLst>
        </pc:picChg>
      </pc:sldChg>
      <pc:sldChg chg="addSp modSp new mod setBg">
        <pc:chgData name="tanaboon tongbuasirilai" userId="3a6fbbe2-a5cd-4f36-96f1-1e3cf3325333" providerId="ADAL" clId="{2AD6F63F-C130-411F-BD41-8E6BAFDF7DAF}" dt="2024-06-14T10:18:07.762" v="5788" actId="403"/>
        <pc:sldMkLst>
          <pc:docMk/>
          <pc:sldMk cId="2262232182" sldId="298"/>
        </pc:sldMkLst>
        <pc:spChg chg="mod">
          <ac:chgData name="tanaboon tongbuasirilai" userId="3a6fbbe2-a5cd-4f36-96f1-1e3cf3325333" providerId="ADAL" clId="{2AD6F63F-C130-411F-BD41-8E6BAFDF7DAF}" dt="2024-06-14T10:17:55.117" v="5783" actId="26606"/>
          <ac:spMkLst>
            <pc:docMk/>
            <pc:sldMk cId="2262232182" sldId="298"/>
            <ac:spMk id="2" creationId="{44110A5B-A25B-8D39-2645-2C1DF74F8128}"/>
          </ac:spMkLst>
        </pc:spChg>
        <pc:spChg chg="mod">
          <ac:chgData name="tanaboon tongbuasirilai" userId="3a6fbbe2-a5cd-4f36-96f1-1e3cf3325333" providerId="ADAL" clId="{2AD6F63F-C130-411F-BD41-8E6BAFDF7DAF}" dt="2024-06-14T10:18:07.762" v="5788" actId="403"/>
          <ac:spMkLst>
            <pc:docMk/>
            <pc:sldMk cId="2262232182" sldId="298"/>
            <ac:spMk id="3" creationId="{3A5D1426-3C43-7D5F-2074-615EF80D8D88}"/>
          </ac:spMkLst>
        </pc:spChg>
        <pc:picChg chg="add mod">
          <ac:chgData name="tanaboon tongbuasirilai" userId="3a6fbbe2-a5cd-4f36-96f1-1e3cf3325333" providerId="ADAL" clId="{2AD6F63F-C130-411F-BD41-8E6BAFDF7DAF}" dt="2024-06-14T10:17:55.117" v="5783" actId="26606"/>
          <ac:picMkLst>
            <pc:docMk/>
            <pc:sldMk cId="2262232182" sldId="298"/>
            <ac:picMk id="3074" creationId="{AC9A576A-95DA-AB74-B7F2-E585B1C223DC}"/>
          </ac:picMkLst>
        </pc:picChg>
      </pc:sldChg>
      <pc:sldChg chg="addSp delSp modSp new mod setBg">
        <pc:chgData name="tanaboon tongbuasirilai" userId="3a6fbbe2-a5cd-4f36-96f1-1e3cf3325333" providerId="ADAL" clId="{2AD6F63F-C130-411F-BD41-8E6BAFDF7DAF}" dt="2024-06-14T10:24:57.167" v="5814" actId="14100"/>
        <pc:sldMkLst>
          <pc:docMk/>
          <pc:sldMk cId="3090154355" sldId="299"/>
        </pc:sldMkLst>
        <pc:spChg chg="mod">
          <ac:chgData name="tanaboon tongbuasirilai" userId="3a6fbbe2-a5cd-4f36-96f1-1e3cf3325333" providerId="ADAL" clId="{2AD6F63F-C130-411F-BD41-8E6BAFDF7DAF}" dt="2024-06-14T10:17:47.454" v="5781" actId="26606"/>
          <ac:spMkLst>
            <pc:docMk/>
            <pc:sldMk cId="3090154355" sldId="299"/>
            <ac:spMk id="2" creationId="{0E53A139-B7BD-121A-92DB-82C0C94C3D17}"/>
          </ac:spMkLst>
        </pc:spChg>
        <pc:spChg chg="del">
          <ac:chgData name="tanaboon tongbuasirilai" userId="3a6fbbe2-a5cd-4f36-96f1-1e3cf3325333" providerId="ADAL" clId="{2AD6F63F-C130-411F-BD41-8E6BAFDF7DAF}" dt="2024-06-14T10:13:51.170" v="5591" actId="478"/>
          <ac:spMkLst>
            <pc:docMk/>
            <pc:sldMk cId="3090154355" sldId="299"/>
            <ac:spMk id="3" creationId="{6E1A8E71-783F-1823-1940-1E7AE5B571D8}"/>
          </ac:spMkLst>
        </pc:spChg>
        <pc:spChg chg="add mod">
          <ac:chgData name="tanaboon tongbuasirilai" userId="3a6fbbe2-a5cd-4f36-96f1-1e3cf3325333" providerId="ADAL" clId="{2AD6F63F-C130-411F-BD41-8E6BAFDF7DAF}" dt="2024-06-14T10:18:21.153" v="5796" actId="27636"/>
          <ac:spMkLst>
            <pc:docMk/>
            <pc:sldMk cId="3090154355" sldId="299"/>
            <ac:spMk id="4" creationId="{29BBA737-7E03-9133-184C-CCC59BD3E59C}"/>
          </ac:spMkLst>
        </pc:spChg>
        <pc:picChg chg="add mod">
          <ac:chgData name="tanaboon tongbuasirilai" userId="3a6fbbe2-a5cd-4f36-96f1-1e3cf3325333" providerId="ADAL" clId="{2AD6F63F-C130-411F-BD41-8E6BAFDF7DAF}" dt="2024-06-14T10:24:57.167" v="5814" actId="14100"/>
          <ac:picMkLst>
            <pc:docMk/>
            <pc:sldMk cId="3090154355" sldId="299"/>
            <ac:picMk id="4098" creationId="{5823FDDD-4AFD-C99D-9E41-3B51D3D2F579}"/>
          </ac:picMkLst>
        </pc:picChg>
      </pc:sldChg>
      <pc:sldChg chg="addSp delSp modSp new mod setBg">
        <pc:chgData name="tanaboon tongbuasirilai" userId="3a6fbbe2-a5cd-4f36-96f1-1e3cf3325333" providerId="ADAL" clId="{2AD6F63F-C130-411F-BD41-8E6BAFDF7DAF}" dt="2024-06-14T10:27:29.341" v="5853" actId="122"/>
        <pc:sldMkLst>
          <pc:docMk/>
          <pc:sldMk cId="4196835427" sldId="300"/>
        </pc:sldMkLst>
        <pc:spChg chg="mod">
          <ac:chgData name="tanaboon tongbuasirilai" userId="3a6fbbe2-a5cd-4f36-96f1-1e3cf3325333" providerId="ADAL" clId="{2AD6F63F-C130-411F-BD41-8E6BAFDF7DAF}" dt="2024-06-14T10:27:23.695" v="5850" actId="26606"/>
          <ac:spMkLst>
            <pc:docMk/>
            <pc:sldMk cId="4196835427" sldId="300"/>
            <ac:spMk id="2" creationId="{828F163F-5B77-F8D1-A560-F421A47DABFC}"/>
          </ac:spMkLst>
        </pc:spChg>
        <pc:spChg chg="del">
          <ac:chgData name="tanaboon tongbuasirilai" userId="3a6fbbe2-a5cd-4f36-96f1-1e3cf3325333" providerId="ADAL" clId="{2AD6F63F-C130-411F-BD41-8E6BAFDF7DAF}" dt="2024-06-14T10:26:11.019" v="5815" actId="478"/>
          <ac:spMkLst>
            <pc:docMk/>
            <pc:sldMk cId="4196835427" sldId="300"/>
            <ac:spMk id="3" creationId="{C8BD2A97-66E7-FDF3-4377-C14F4A9F9394}"/>
          </ac:spMkLst>
        </pc:spChg>
        <pc:spChg chg="add mod">
          <ac:chgData name="tanaboon tongbuasirilai" userId="3a6fbbe2-a5cd-4f36-96f1-1e3cf3325333" providerId="ADAL" clId="{2AD6F63F-C130-411F-BD41-8E6BAFDF7DAF}" dt="2024-06-14T10:27:29.341" v="5853" actId="122"/>
          <ac:spMkLst>
            <pc:docMk/>
            <pc:sldMk cId="4196835427" sldId="300"/>
            <ac:spMk id="4" creationId="{D7FEDFEF-C97F-2C01-9059-A0F9D49AD640}"/>
          </ac:spMkLst>
        </pc:spChg>
        <pc:picChg chg="add mod">
          <ac:chgData name="tanaboon tongbuasirilai" userId="3a6fbbe2-a5cd-4f36-96f1-1e3cf3325333" providerId="ADAL" clId="{2AD6F63F-C130-411F-BD41-8E6BAFDF7DAF}" dt="2024-06-14T10:27:23.695" v="5850" actId="26606"/>
          <ac:picMkLst>
            <pc:docMk/>
            <pc:sldMk cId="4196835427" sldId="300"/>
            <ac:picMk id="5122" creationId="{CE9FDA64-33FC-A3AC-92AA-24A06F21AA97}"/>
          </ac:picMkLst>
        </pc:picChg>
      </pc:sldChg>
      <pc:sldChg chg="delSp modSp add setBg delDesignElem">
        <pc:chgData name="tanaboon tongbuasirilai" userId="3a6fbbe2-a5cd-4f36-96f1-1e3cf3325333" providerId="ADAL" clId="{2AD6F63F-C130-411F-BD41-8E6BAFDF7DAF}" dt="2024-06-14T10:46:27.951" v="5862" actId="20577"/>
        <pc:sldMkLst>
          <pc:docMk/>
          <pc:sldMk cId="3972453427" sldId="301"/>
        </pc:sldMkLst>
        <pc:spChg chg="mod">
          <ac:chgData name="tanaboon tongbuasirilai" userId="3a6fbbe2-a5cd-4f36-96f1-1e3cf3325333" providerId="ADAL" clId="{2AD6F63F-C130-411F-BD41-8E6BAFDF7DAF}" dt="2024-06-14T10:46:27.951" v="5862" actId="20577"/>
          <ac:spMkLst>
            <pc:docMk/>
            <pc:sldMk cId="3972453427" sldId="301"/>
            <ac:spMk id="2" creationId="{01B93C38-B5C8-BD51-BB7F-5DEAF2381DA3}"/>
          </ac:spMkLst>
        </pc:spChg>
        <pc:spChg chg="del">
          <ac:chgData name="tanaboon tongbuasirilai" userId="3a6fbbe2-a5cd-4f36-96f1-1e3cf3325333" providerId="ADAL" clId="{2AD6F63F-C130-411F-BD41-8E6BAFDF7DAF}" dt="2024-06-14T10:46:24.413" v="5855"/>
          <ac:spMkLst>
            <pc:docMk/>
            <pc:sldMk cId="3972453427" sldId="301"/>
            <ac:spMk id="15" creationId="{54047A07-72EC-41BC-A55F-C264F639FB20}"/>
          </ac:spMkLst>
        </pc:spChg>
        <pc:spChg chg="del">
          <ac:chgData name="tanaboon tongbuasirilai" userId="3a6fbbe2-a5cd-4f36-96f1-1e3cf3325333" providerId="ADAL" clId="{2AD6F63F-C130-411F-BD41-8E6BAFDF7DAF}" dt="2024-06-14T10:46:24.413" v="5855"/>
          <ac:spMkLst>
            <pc:docMk/>
            <pc:sldMk cId="3972453427" sldId="301"/>
            <ac:spMk id="17" creationId="{E446B7E6-8568-417F-959E-DB3D1E70F648}"/>
          </ac:spMkLst>
        </pc:spChg>
      </pc:sldChg>
      <pc:sldChg chg="addSp delSp modSp new mod setBg addAnim delAnim setClrOvrMap">
        <pc:chgData name="tanaboon tongbuasirilai" userId="3a6fbbe2-a5cd-4f36-96f1-1e3cf3325333" providerId="ADAL" clId="{2AD6F63F-C130-411F-BD41-8E6BAFDF7DAF}" dt="2024-06-14T11:09:48.648" v="5910" actId="26606"/>
        <pc:sldMkLst>
          <pc:docMk/>
          <pc:sldMk cId="3029851645" sldId="302"/>
        </pc:sldMkLst>
        <pc:spChg chg="mod ord">
          <ac:chgData name="tanaboon tongbuasirilai" userId="3a6fbbe2-a5cd-4f36-96f1-1e3cf3325333" providerId="ADAL" clId="{2AD6F63F-C130-411F-BD41-8E6BAFDF7DAF}" dt="2024-06-14T11:09:48.648" v="5910" actId="26606"/>
          <ac:spMkLst>
            <pc:docMk/>
            <pc:sldMk cId="3029851645" sldId="302"/>
            <ac:spMk id="2" creationId="{7BC0C58F-FA2C-FDDF-03C9-DB7AA14CF8B3}"/>
          </ac:spMkLst>
        </pc:spChg>
        <pc:spChg chg="del">
          <ac:chgData name="tanaboon tongbuasirilai" userId="3a6fbbe2-a5cd-4f36-96f1-1e3cf3325333" providerId="ADAL" clId="{2AD6F63F-C130-411F-BD41-8E6BAFDF7DAF}" dt="2024-06-14T11:09:40.237" v="5904" actId="478"/>
          <ac:spMkLst>
            <pc:docMk/>
            <pc:sldMk cId="3029851645" sldId="302"/>
            <ac:spMk id="3" creationId="{B2787361-7B54-693D-0695-4FD74D5D3B50}"/>
          </ac:spMkLst>
        </pc:spChg>
        <pc:spChg chg="add del">
          <ac:chgData name="tanaboon tongbuasirilai" userId="3a6fbbe2-a5cd-4f36-96f1-1e3cf3325333" providerId="ADAL" clId="{2AD6F63F-C130-411F-BD41-8E6BAFDF7DAF}" dt="2024-06-14T11:09:48.638" v="5909" actId="26606"/>
          <ac:spMkLst>
            <pc:docMk/>
            <pc:sldMk cId="3029851645" sldId="302"/>
            <ac:spMk id="6151" creationId="{E446B7E6-8568-417F-959E-DB3D1E70F648}"/>
          </ac:spMkLst>
        </pc:spChg>
        <pc:spChg chg="add del">
          <ac:chgData name="tanaboon tongbuasirilai" userId="3a6fbbe2-a5cd-4f36-96f1-1e3cf3325333" providerId="ADAL" clId="{2AD6F63F-C130-411F-BD41-8E6BAFDF7DAF}" dt="2024-06-14T11:09:48.638" v="5909" actId="26606"/>
          <ac:spMkLst>
            <pc:docMk/>
            <pc:sldMk cId="3029851645" sldId="302"/>
            <ac:spMk id="6153" creationId="{AFB83730-58A8-42CA-90B3-5D5D2D1B00BC}"/>
          </ac:spMkLst>
        </pc:spChg>
        <pc:spChg chg="add">
          <ac:chgData name="tanaboon tongbuasirilai" userId="3a6fbbe2-a5cd-4f36-96f1-1e3cf3325333" providerId="ADAL" clId="{2AD6F63F-C130-411F-BD41-8E6BAFDF7DAF}" dt="2024-06-14T11:09:48.648" v="5910" actId="26606"/>
          <ac:spMkLst>
            <pc:docMk/>
            <pc:sldMk cId="3029851645" sldId="302"/>
            <ac:spMk id="6155" creationId="{4CE1233C-FD2F-489E-BFDE-086F5FED6491}"/>
          </ac:spMkLst>
        </pc:spChg>
        <pc:spChg chg="add">
          <ac:chgData name="tanaboon tongbuasirilai" userId="3a6fbbe2-a5cd-4f36-96f1-1e3cf3325333" providerId="ADAL" clId="{2AD6F63F-C130-411F-BD41-8E6BAFDF7DAF}" dt="2024-06-14T11:09:48.648" v="5910" actId="26606"/>
          <ac:spMkLst>
            <pc:docMk/>
            <pc:sldMk cId="3029851645" sldId="302"/>
            <ac:spMk id="6156" creationId="{133F8CB7-795C-4272-9073-64D8CF97F220}"/>
          </ac:spMkLst>
        </pc:spChg>
        <pc:spChg chg="add">
          <ac:chgData name="tanaboon tongbuasirilai" userId="3a6fbbe2-a5cd-4f36-96f1-1e3cf3325333" providerId="ADAL" clId="{2AD6F63F-C130-411F-BD41-8E6BAFDF7DAF}" dt="2024-06-14T11:09:48.648" v="5910" actId="26606"/>
          <ac:spMkLst>
            <pc:docMk/>
            <pc:sldMk cId="3029851645" sldId="302"/>
            <ac:spMk id="6157" creationId="{B7743172-17A8-4FA4-8434-B813E03B7665}"/>
          </ac:spMkLst>
        </pc:spChg>
        <pc:picChg chg="add mod">
          <ac:chgData name="tanaboon tongbuasirilai" userId="3a6fbbe2-a5cd-4f36-96f1-1e3cf3325333" providerId="ADAL" clId="{2AD6F63F-C130-411F-BD41-8E6BAFDF7DAF}" dt="2024-06-14T11:09:48.648" v="5910" actId="26606"/>
          <ac:picMkLst>
            <pc:docMk/>
            <pc:sldMk cId="3029851645" sldId="302"/>
            <ac:picMk id="6146" creationId="{6DC355B7-1658-232F-781C-A29FBEA9DAC4}"/>
          </ac:picMkLst>
        </pc:picChg>
      </pc:sldChg>
      <pc:sldChg chg="addSp delSp modSp new mod ord setBg modClrScheme chgLayout">
        <pc:chgData name="tanaboon tongbuasirilai" userId="3a6fbbe2-a5cd-4f36-96f1-1e3cf3325333" providerId="ADAL" clId="{2AD6F63F-C130-411F-BD41-8E6BAFDF7DAF}" dt="2024-06-14T12:17:10.984" v="5977" actId="26606"/>
        <pc:sldMkLst>
          <pc:docMk/>
          <pc:sldMk cId="1044113000" sldId="303"/>
        </pc:sldMkLst>
        <pc:spChg chg="mod ord">
          <ac:chgData name="tanaboon tongbuasirilai" userId="3a6fbbe2-a5cd-4f36-96f1-1e3cf3325333" providerId="ADAL" clId="{2AD6F63F-C130-411F-BD41-8E6BAFDF7DAF}" dt="2024-06-14T12:17:10.984" v="5977" actId="26606"/>
          <ac:spMkLst>
            <pc:docMk/>
            <pc:sldMk cId="1044113000" sldId="303"/>
            <ac:spMk id="2" creationId="{5CF31B14-62F7-8BB6-A4B3-20C7F647BC12}"/>
          </ac:spMkLst>
        </pc:spChg>
        <pc:spChg chg="del mod ord">
          <ac:chgData name="tanaboon tongbuasirilai" userId="3a6fbbe2-a5cd-4f36-96f1-1e3cf3325333" providerId="ADAL" clId="{2AD6F63F-C130-411F-BD41-8E6BAFDF7DAF}" dt="2024-06-14T12:15:09.648" v="5965" actId="700"/>
          <ac:spMkLst>
            <pc:docMk/>
            <pc:sldMk cId="1044113000" sldId="303"/>
            <ac:spMk id="3" creationId="{267FFFDD-4513-4330-7364-DAF543B49E3B}"/>
          </ac:spMkLst>
        </pc:spChg>
        <pc:spChg chg="add mod ord">
          <ac:chgData name="tanaboon tongbuasirilai" userId="3a6fbbe2-a5cd-4f36-96f1-1e3cf3325333" providerId="ADAL" clId="{2AD6F63F-C130-411F-BD41-8E6BAFDF7DAF}" dt="2024-06-14T12:17:10.984" v="5977" actId="26606"/>
          <ac:spMkLst>
            <pc:docMk/>
            <pc:sldMk cId="1044113000" sldId="303"/>
            <ac:spMk id="4" creationId="{C78F3C03-F659-9F63-5875-97239B28BF55}"/>
          </ac:spMkLst>
        </pc:spChg>
        <pc:spChg chg="add del">
          <ac:chgData name="tanaboon tongbuasirilai" userId="3a6fbbe2-a5cd-4f36-96f1-1e3cf3325333" providerId="ADAL" clId="{2AD6F63F-C130-411F-BD41-8E6BAFDF7DAF}" dt="2024-06-14T12:15:24.910" v="5967" actId="22"/>
          <ac:spMkLst>
            <pc:docMk/>
            <pc:sldMk cId="1044113000" sldId="303"/>
            <ac:spMk id="6" creationId="{FC97A710-BFEF-EC23-B80B-D96007C7D6BF}"/>
          </ac:spMkLst>
        </pc:spChg>
        <pc:spChg chg="add del mod">
          <ac:chgData name="tanaboon tongbuasirilai" userId="3a6fbbe2-a5cd-4f36-96f1-1e3cf3325333" providerId="ADAL" clId="{2AD6F63F-C130-411F-BD41-8E6BAFDF7DAF}" dt="2024-06-14T12:17:10.984" v="5977" actId="26606"/>
          <ac:spMkLst>
            <pc:docMk/>
            <pc:sldMk cId="1044113000" sldId="303"/>
            <ac:spMk id="8" creationId="{59F1BA26-07FA-31F9-D50C-86F960E42C02}"/>
          </ac:spMkLst>
        </pc:spChg>
        <pc:spChg chg="add del">
          <ac:chgData name="tanaboon tongbuasirilai" userId="3a6fbbe2-a5cd-4f36-96f1-1e3cf3325333" providerId="ADAL" clId="{2AD6F63F-C130-411F-BD41-8E6BAFDF7DAF}" dt="2024-06-14T12:17:10.978" v="5976" actId="26606"/>
          <ac:spMkLst>
            <pc:docMk/>
            <pc:sldMk cId="1044113000" sldId="303"/>
            <ac:spMk id="14" creationId="{54047A07-72EC-41BC-A55F-C264F639FB20}"/>
          </ac:spMkLst>
        </pc:spChg>
        <pc:spChg chg="add">
          <ac:chgData name="tanaboon tongbuasirilai" userId="3a6fbbe2-a5cd-4f36-96f1-1e3cf3325333" providerId="ADAL" clId="{2AD6F63F-C130-411F-BD41-8E6BAFDF7DAF}" dt="2024-06-14T12:17:10.984" v="5977" actId="26606"/>
          <ac:spMkLst>
            <pc:docMk/>
            <pc:sldMk cId="1044113000" sldId="303"/>
            <ac:spMk id="16" creationId="{54047A07-72EC-41BC-A55F-C264F639FB20}"/>
          </ac:spMkLst>
        </pc:spChg>
        <pc:picChg chg="add del">
          <ac:chgData name="tanaboon tongbuasirilai" userId="3a6fbbe2-a5cd-4f36-96f1-1e3cf3325333" providerId="ADAL" clId="{2AD6F63F-C130-411F-BD41-8E6BAFDF7DAF}" dt="2024-06-14T12:17:10.978" v="5976" actId="26606"/>
          <ac:picMkLst>
            <pc:docMk/>
            <pc:sldMk cId="1044113000" sldId="303"/>
            <ac:picMk id="10" creationId="{DA218B7A-D4F9-CD75-BC56-EF995200AF72}"/>
          </ac:picMkLst>
        </pc:picChg>
        <pc:picChg chg="add">
          <ac:chgData name="tanaboon tongbuasirilai" userId="3a6fbbe2-a5cd-4f36-96f1-1e3cf3325333" providerId="ADAL" clId="{2AD6F63F-C130-411F-BD41-8E6BAFDF7DAF}" dt="2024-06-14T12:17:10.984" v="5977" actId="26606"/>
          <ac:picMkLst>
            <pc:docMk/>
            <pc:sldMk cId="1044113000" sldId="303"/>
            <ac:picMk id="17" creationId="{58AF33BF-18C6-202F-92E2-4EA24D1652E0}"/>
          </ac:picMkLst>
        </pc:picChg>
      </pc:sldChg>
      <pc:sldMasterChg chg="add del addSldLayout delSldLayout">
        <pc:chgData name="tanaboon tongbuasirilai" userId="3a6fbbe2-a5cd-4f36-96f1-1e3cf3325333" providerId="ADAL" clId="{2AD6F63F-C130-411F-BD41-8E6BAFDF7DAF}" dt="2024-06-07T07:55:37.482" v="4" actId="26606"/>
        <pc:sldMasterMkLst>
          <pc:docMk/>
          <pc:sldMasterMk cId="1938983131" sldId="2147483660"/>
        </pc:sldMasterMkLst>
        <pc:sldLayoutChg chg="add del">
          <pc:chgData name="tanaboon tongbuasirilai" userId="3a6fbbe2-a5cd-4f36-96f1-1e3cf3325333" providerId="ADAL" clId="{2AD6F63F-C130-411F-BD41-8E6BAFDF7DAF}" dt="2024-06-07T07:55:37.482" v="4" actId="26606"/>
          <pc:sldLayoutMkLst>
            <pc:docMk/>
            <pc:sldMasterMk cId="1938983131" sldId="2147483660"/>
            <pc:sldLayoutMk cId="4277633675" sldId="2147483661"/>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2017671508" sldId="2147483662"/>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2623467542" sldId="2147483663"/>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208579910" sldId="2147483664"/>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2257714633" sldId="2147483665"/>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942731479" sldId="2147483666"/>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3249770481" sldId="2147483667"/>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1988149170" sldId="2147483668"/>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289912453" sldId="2147483669"/>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2246732687" sldId="2147483670"/>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3164748185" sldId="2147483671"/>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1986639421" sldId="2147483672"/>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3098516373" sldId="2147483673"/>
          </pc:sldLayoutMkLst>
        </pc:sldLayoutChg>
        <pc:sldLayoutChg chg="add del">
          <pc:chgData name="tanaboon tongbuasirilai" userId="3a6fbbe2-a5cd-4f36-96f1-1e3cf3325333" providerId="ADAL" clId="{2AD6F63F-C130-411F-BD41-8E6BAFDF7DAF}" dt="2024-06-07T07:55:37.482" v="4" actId="26606"/>
          <pc:sldLayoutMkLst>
            <pc:docMk/>
            <pc:sldMasterMk cId="1938983131" sldId="2147483660"/>
            <pc:sldLayoutMk cId="2410112054" sldId="2147483674"/>
          </pc:sldLayoutMkLst>
        </pc:sldLayoutChg>
      </pc:sldMasterChg>
      <pc:sldMasterChg chg="add del addSldLayout delSldLayout">
        <pc:chgData name="tanaboon tongbuasirilai" userId="3a6fbbe2-a5cd-4f36-96f1-1e3cf3325333" providerId="ADAL" clId="{2AD6F63F-C130-411F-BD41-8E6BAFDF7DAF}" dt="2024-06-07T07:55:37.431" v="3" actId="26606"/>
        <pc:sldMasterMkLst>
          <pc:docMk/>
          <pc:sldMasterMk cId="3488935896" sldId="2147483685"/>
        </pc:sldMasterMkLst>
        <pc:sldLayoutChg chg="add del">
          <pc:chgData name="tanaboon tongbuasirilai" userId="3a6fbbe2-a5cd-4f36-96f1-1e3cf3325333" providerId="ADAL" clId="{2AD6F63F-C130-411F-BD41-8E6BAFDF7DAF}" dt="2024-06-07T07:55:37.431" v="3" actId="26606"/>
          <pc:sldLayoutMkLst>
            <pc:docMk/>
            <pc:sldMasterMk cId="3488935896" sldId="2147483685"/>
            <pc:sldLayoutMk cId="1291440628" sldId="2147483675"/>
          </pc:sldLayoutMkLst>
        </pc:sldLayoutChg>
        <pc:sldLayoutChg chg="add del">
          <pc:chgData name="tanaboon tongbuasirilai" userId="3a6fbbe2-a5cd-4f36-96f1-1e3cf3325333" providerId="ADAL" clId="{2AD6F63F-C130-411F-BD41-8E6BAFDF7DAF}" dt="2024-06-07T07:55:37.431" v="3" actId="26606"/>
          <pc:sldLayoutMkLst>
            <pc:docMk/>
            <pc:sldMasterMk cId="3488935896" sldId="2147483685"/>
            <pc:sldLayoutMk cId="4268411934" sldId="2147483676"/>
          </pc:sldLayoutMkLst>
        </pc:sldLayoutChg>
        <pc:sldLayoutChg chg="add del">
          <pc:chgData name="tanaboon tongbuasirilai" userId="3a6fbbe2-a5cd-4f36-96f1-1e3cf3325333" providerId="ADAL" clId="{2AD6F63F-C130-411F-BD41-8E6BAFDF7DAF}" dt="2024-06-07T07:55:37.431" v="3" actId="26606"/>
          <pc:sldLayoutMkLst>
            <pc:docMk/>
            <pc:sldMasterMk cId="3488935896" sldId="2147483685"/>
            <pc:sldLayoutMk cId="695934560" sldId="2147483677"/>
          </pc:sldLayoutMkLst>
        </pc:sldLayoutChg>
        <pc:sldLayoutChg chg="add del">
          <pc:chgData name="tanaboon tongbuasirilai" userId="3a6fbbe2-a5cd-4f36-96f1-1e3cf3325333" providerId="ADAL" clId="{2AD6F63F-C130-411F-BD41-8E6BAFDF7DAF}" dt="2024-06-07T07:55:37.431" v="3" actId="26606"/>
          <pc:sldLayoutMkLst>
            <pc:docMk/>
            <pc:sldMasterMk cId="3488935896" sldId="2147483685"/>
            <pc:sldLayoutMk cId="1158415654" sldId="2147483678"/>
          </pc:sldLayoutMkLst>
        </pc:sldLayoutChg>
        <pc:sldLayoutChg chg="add del">
          <pc:chgData name="tanaboon tongbuasirilai" userId="3a6fbbe2-a5cd-4f36-96f1-1e3cf3325333" providerId="ADAL" clId="{2AD6F63F-C130-411F-BD41-8E6BAFDF7DAF}" dt="2024-06-07T07:55:37.431" v="3" actId="26606"/>
          <pc:sldLayoutMkLst>
            <pc:docMk/>
            <pc:sldMasterMk cId="3488935896" sldId="2147483685"/>
            <pc:sldLayoutMk cId="3229536910" sldId="2147483679"/>
          </pc:sldLayoutMkLst>
        </pc:sldLayoutChg>
        <pc:sldLayoutChg chg="add del">
          <pc:chgData name="tanaboon tongbuasirilai" userId="3a6fbbe2-a5cd-4f36-96f1-1e3cf3325333" providerId="ADAL" clId="{2AD6F63F-C130-411F-BD41-8E6BAFDF7DAF}" dt="2024-06-07T07:55:37.431" v="3" actId="26606"/>
          <pc:sldLayoutMkLst>
            <pc:docMk/>
            <pc:sldMasterMk cId="3488935896" sldId="2147483685"/>
            <pc:sldLayoutMk cId="479831236" sldId="2147483680"/>
          </pc:sldLayoutMkLst>
        </pc:sldLayoutChg>
        <pc:sldLayoutChg chg="add del">
          <pc:chgData name="tanaboon tongbuasirilai" userId="3a6fbbe2-a5cd-4f36-96f1-1e3cf3325333" providerId="ADAL" clId="{2AD6F63F-C130-411F-BD41-8E6BAFDF7DAF}" dt="2024-06-07T07:55:37.431" v="3" actId="26606"/>
          <pc:sldLayoutMkLst>
            <pc:docMk/>
            <pc:sldMasterMk cId="3488935896" sldId="2147483685"/>
            <pc:sldLayoutMk cId="1865736056" sldId="2147483681"/>
          </pc:sldLayoutMkLst>
        </pc:sldLayoutChg>
        <pc:sldLayoutChg chg="add del">
          <pc:chgData name="tanaboon tongbuasirilai" userId="3a6fbbe2-a5cd-4f36-96f1-1e3cf3325333" providerId="ADAL" clId="{2AD6F63F-C130-411F-BD41-8E6BAFDF7DAF}" dt="2024-06-07T07:55:37.431" v="3" actId="26606"/>
          <pc:sldLayoutMkLst>
            <pc:docMk/>
            <pc:sldMasterMk cId="3488935896" sldId="2147483685"/>
            <pc:sldLayoutMk cId="1419124120" sldId="2147483682"/>
          </pc:sldLayoutMkLst>
        </pc:sldLayoutChg>
        <pc:sldLayoutChg chg="add del">
          <pc:chgData name="tanaboon tongbuasirilai" userId="3a6fbbe2-a5cd-4f36-96f1-1e3cf3325333" providerId="ADAL" clId="{2AD6F63F-C130-411F-BD41-8E6BAFDF7DAF}" dt="2024-06-07T07:55:37.431" v="3" actId="26606"/>
          <pc:sldLayoutMkLst>
            <pc:docMk/>
            <pc:sldMasterMk cId="3488935896" sldId="2147483685"/>
            <pc:sldLayoutMk cId="3029495826" sldId="2147483683"/>
          </pc:sldLayoutMkLst>
        </pc:sldLayoutChg>
        <pc:sldLayoutChg chg="add del">
          <pc:chgData name="tanaboon tongbuasirilai" userId="3a6fbbe2-a5cd-4f36-96f1-1e3cf3325333" providerId="ADAL" clId="{2AD6F63F-C130-411F-BD41-8E6BAFDF7DAF}" dt="2024-06-07T07:55:37.431" v="3" actId="26606"/>
          <pc:sldLayoutMkLst>
            <pc:docMk/>
            <pc:sldMasterMk cId="3488935896" sldId="2147483685"/>
            <pc:sldLayoutMk cId="3787469547" sldId="2147483684"/>
          </pc:sldLayoutMkLst>
        </pc:sldLayoutChg>
        <pc:sldLayoutChg chg="add del replId">
          <pc:chgData name="tanaboon tongbuasirilai" userId="3a6fbbe2-a5cd-4f36-96f1-1e3cf3325333" providerId="ADAL" clId="{2AD6F63F-C130-411F-BD41-8E6BAFDF7DAF}" dt="2024-06-07T07:55:37.431" v="3" actId="26606"/>
          <pc:sldLayoutMkLst>
            <pc:docMk/>
            <pc:sldMasterMk cId="3488935896" sldId="2147483685"/>
            <pc:sldLayoutMk cId="989726155" sldId="2147483686"/>
          </pc:sldLayoutMkLst>
        </pc:sldLayoutChg>
      </pc:sldMasterChg>
      <pc:sldMasterChg chg="add addSldLayout">
        <pc:chgData name="tanaboon tongbuasirilai" userId="3a6fbbe2-a5cd-4f36-96f1-1e3cf3325333" providerId="ADAL" clId="{2AD6F63F-C130-411F-BD41-8E6BAFDF7DAF}" dt="2024-06-07T07:55:37.482" v="4" actId="26606"/>
        <pc:sldMasterMkLst>
          <pc:docMk/>
          <pc:sldMasterMk cId="2372874604" sldId="2147483711"/>
        </pc:sldMasterMkLst>
        <pc:sldLayoutChg chg="add">
          <pc:chgData name="tanaboon tongbuasirilai" userId="3a6fbbe2-a5cd-4f36-96f1-1e3cf3325333" providerId="ADAL" clId="{2AD6F63F-C130-411F-BD41-8E6BAFDF7DAF}" dt="2024-06-07T07:55:37.482" v="4" actId="26606"/>
          <pc:sldLayoutMkLst>
            <pc:docMk/>
            <pc:sldMasterMk cId="2372874604" sldId="2147483711"/>
            <pc:sldLayoutMk cId="2056245082" sldId="2147483700"/>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3593182633" sldId="2147483701"/>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1222643636" sldId="2147483702"/>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3993318002" sldId="2147483703"/>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726430054" sldId="2147483704"/>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844458124" sldId="2147483705"/>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830574322" sldId="2147483706"/>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1983028435" sldId="2147483707"/>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629412703" sldId="2147483708"/>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2680349131" sldId="2147483709"/>
          </pc:sldLayoutMkLst>
        </pc:sldLayoutChg>
        <pc:sldLayoutChg chg="add">
          <pc:chgData name="tanaboon tongbuasirilai" userId="3a6fbbe2-a5cd-4f36-96f1-1e3cf3325333" providerId="ADAL" clId="{2AD6F63F-C130-411F-BD41-8E6BAFDF7DAF}" dt="2024-06-07T07:55:37.482" v="4" actId="26606"/>
          <pc:sldLayoutMkLst>
            <pc:docMk/>
            <pc:sldMasterMk cId="2372874604" sldId="2147483711"/>
            <pc:sldLayoutMk cId="3401834535" sldId="2147483710"/>
          </pc:sldLayoutMkLst>
        </pc:sldLayoutChg>
      </pc:sldMasterChg>
    </pc:docChg>
  </pc:docChgLst>
  <pc:docChgLst>
    <pc:chgData name="tanaboon tongbuasirilai" userId="3a6fbbe2-a5cd-4f36-96f1-1e3cf3325333" providerId="ADAL" clId="{A7DC88ED-0C2D-4CB8-8F25-92558F2247DB}"/>
    <pc:docChg chg="custSel modSld">
      <pc:chgData name="tanaboon tongbuasirilai" userId="3a6fbbe2-a5cd-4f36-96f1-1e3cf3325333" providerId="ADAL" clId="{A7DC88ED-0C2D-4CB8-8F25-92558F2247DB}" dt="2024-09-28T01:04:06.352" v="986" actId="20577"/>
      <pc:docMkLst>
        <pc:docMk/>
      </pc:docMkLst>
      <pc:sldChg chg="modSp mod">
        <pc:chgData name="tanaboon tongbuasirilai" userId="3a6fbbe2-a5cd-4f36-96f1-1e3cf3325333" providerId="ADAL" clId="{A7DC88ED-0C2D-4CB8-8F25-92558F2247DB}" dt="2024-09-11T03:41:49.421" v="15" actId="20577"/>
        <pc:sldMkLst>
          <pc:docMk/>
          <pc:sldMk cId="2129727381" sldId="256"/>
        </pc:sldMkLst>
        <pc:spChg chg="mod">
          <ac:chgData name="tanaboon tongbuasirilai" userId="3a6fbbe2-a5cd-4f36-96f1-1e3cf3325333" providerId="ADAL" clId="{A7DC88ED-0C2D-4CB8-8F25-92558F2247DB}" dt="2024-09-11T03:41:49.421" v="15" actId="20577"/>
          <ac:spMkLst>
            <pc:docMk/>
            <pc:sldMk cId="2129727381" sldId="256"/>
            <ac:spMk id="3" creationId="{A177F06C-C152-AF96-12F8-C686E46EE150}"/>
          </ac:spMkLst>
        </pc:spChg>
      </pc:sldChg>
      <pc:sldChg chg="modNotesTx">
        <pc:chgData name="tanaboon tongbuasirilai" userId="3a6fbbe2-a5cd-4f36-96f1-1e3cf3325333" providerId="ADAL" clId="{A7DC88ED-0C2D-4CB8-8F25-92558F2247DB}" dt="2024-09-26T10:10:42.767" v="167" actId="20577"/>
        <pc:sldMkLst>
          <pc:docMk/>
          <pc:sldMk cId="493346043" sldId="258"/>
        </pc:sldMkLst>
      </pc:sldChg>
      <pc:sldChg chg="modNotesTx">
        <pc:chgData name="tanaboon tongbuasirilai" userId="3a6fbbe2-a5cd-4f36-96f1-1e3cf3325333" providerId="ADAL" clId="{A7DC88ED-0C2D-4CB8-8F25-92558F2247DB}" dt="2024-09-26T10:18:32.768" v="320" actId="20577"/>
        <pc:sldMkLst>
          <pc:docMk/>
          <pc:sldMk cId="2364341652" sldId="259"/>
        </pc:sldMkLst>
      </pc:sldChg>
      <pc:sldChg chg="modNotesTx">
        <pc:chgData name="tanaboon tongbuasirilai" userId="3a6fbbe2-a5cd-4f36-96f1-1e3cf3325333" providerId="ADAL" clId="{A7DC88ED-0C2D-4CB8-8F25-92558F2247DB}" dt="2024-09-26T10:25:51.317" v="480" actId="20577"/>
        <pc:sldMkLst>
          <pc:docMk/>
          <pc:sldMk cId="1829430653" sldId="262"/>
        </pc:sldMkLst>
      </pc:sldChg>
      <pc:sldChg chg="modNotesTx">
        <pc:chgData name="tanaboon tongbuasirilai" userId="3a6fbbe2-a5cd-4f36-96f1-1e3cf3325333" providerId="ADAL" clId="{A7DC88ED-0C2D-4CB8-8F25-92558F2247DB}" dt="2024-09-26T12:06:32.596" v="586" actId="20577"/>
        <pc:sldMkLst>
          <pc:docMk/>
          <pc:sldMk cId="1990713265" sldId="263"/>
        </pc:sldMkLst>
      </pc:sldChg>
      <pc:sldChg chg="modNotesTx">
        <pc:chgData name="tanaboon tongbuasirilai" userId="3a6fbbe2-a5cd-4f36-96f1-1e3cf3325333" providerId="ADAL" clId="{A7DC88ED-0C2D-4CB8-8F25-92558F2247DB}" dt="2024-09-27T11:25:13.737" v="631" actId="20577"/>
        <pc:sldMkLst>
          <pc:docMk/>
          <pc:sldMk cId="3064927424" sldId="265"/>
        </pc:sldMkLst>
      </pc:sldChg>
      <pc:sldChg chg="modNotesTx">
        <pc:chgData name="tanaboon tongbuasirilai" userId="3a6fbbe2-a5cd-4f36-96f1-1e3cf3325333" providerId="ADAL" clId="{A7DC88ED-0C2D-4CB8-8F25-92558F2247DB}" dt="2024-09-28T00:30:52.916" v="951" actId="20577"/>
        <pc:sldMkLst>
          <pc:docMk/>
          <pc:sldMk cId="1250294825" sldId="266"/>
        </pc:sldMkLst>
      </pc:sldChg>
      <pc:sldChg chg="modNotesTx">
        <pc:chgData name="tanaboon tongbuasirilai" userId="3a6fbbe2-a5cd-4f36-96f1-1e3cf3325333" providerId="ADAL" clId="{A7DC88ED-0C2D-4CB8-8F25-92558F2247DB}" dt="2024-09-27T11:27:13.948" v="690" actId="20577"/>
        <pc:sldMkLst>
          <pc:docMk/>
          <pc:sldMk cId="3859231756" sldId="267"/>
        </pc:sldMkLst>
      </pc:sldChg>
      <pc:sldChg chg="modNotesTx">
        <pc:chgData name="tanaboon tongbuasirilai" userId="3a6fbbe2-a5cd-4f36-96f1-1e3cf3325333" providerId="ADAL" clId="{A7DC88ED-0C2D-4CB8-8F25-92558F2247DB}" dt="2024-09-28T01:04:06.352" v="986" actId="20577"/>
        <pc:sldMkLst>
          <pc:docMk/>
          <pc:sldMk cId="3757597043" sldId="284"/>
        </pc:sldMkLst>
      </pc:sldChg>
    </pc:docChg>
  </pc:docChgLst>
  <pc:docChgLst>
    <pc:chgData name="Tanaboon TONGBUASIRILAI" userId="3a6fbbe2-a5cd-4f36-96f1-1e3cf3325333" providerId="ADAL" clId="{2AD6F63F-C130-411F-BD41-8E6BAFDF7DAF}"/>
    <pc:docChg chg="undo custSel modSld">
      <pc:chgData name="Tanaboon TONGBUASIRILAI" userId="3a6fbbe2-a5cd-4f36-96f1-1e3cf3325333" providerId="ADAL" clId="{2AD6F63F-C130-411F-BD41-8E6BAFDF7DAF}" dt="2024-06-17T11:54:18.895" v="179" actId="27636"/>
      <pc:docMkLst>
        <pc:docMk/>
      </pc:docMkLst>
      <pc:sldChg chg="addSp delSp modSp mod">
        <pc:chgData name="Tanaboon TONGBUASIRILAI" userId="3a6fbbe2-a5cd-4f36-96f1-1e3cf3325333" providerId="ADAL" clId="{2AD6F63F-C130-411F-BD41-8E6BAFDF7DAF}" dt="2024-06-17T11:54:18.895" v="179" actId="27636"/>
        <pc:sldMkLst>
          <pc:docMk/>
          <pc:sldMk cId="712940030" sldId="277"/>
        </pc:sldMkLst>
        <pc:spChg chg="mod">
          <ac:chgData name="Tanaboon TONGBUASIRILAI" userId="3a6fbbe2-a5cd-4f36-96f1-1e3cf3325333" providerId="ADAL" clId="{2AD6F63F-C130-411F-BD41-8E6BAFDF7DAF}" dt="2024-06-17T11:54:18.895" v="179" actId="27636"/>
          <ac:spMkLst>
            <pc:docMk/>
            <pc:sldMk cId="712940030" sldId="277"/>
            <ac:spMk id="3" creationId="{0AAD322C-7003-98ED-B195-E438955D3340}"/>
          </ac:spMkLst>
        </pc:spChg>
        <pc:spChg chg="add del">
          <ac:chgData name="Tanaboon TONGBUASIRILAI" userId="3a6fbbe2-a5cd-4f36-96f1-1e3cf3325333" providerId="ADAL" clId="{2AD6F63F-C130-411F-BD41-8E6BAFDF7DAF}" dt="2024-06-17T11:53:23.670" v="26" actId="22"/>
          <ac:spMkLst>
            <pc:docMk/>
            <pc:sldMk cId="712940030" sldId="277"/>
            <ac:spMk id="5" creationId="{D2BBBD07-678F-0F4B-6965-7CB2BB6FE6AD}"/>
          </ac:spMkLst>
        </pc:spChg>
        <pc:spChg chg="add mod">
          <ac:chgData name="Tanaboon TONGBUASIRILAI" userId="3a6fbbe2-a5cd-4f36-96f1-1e3cf3325333" providerId="ADAL" clId="{2AD6F63F-C130-411F-BD41-8E6BAFDF7DAF}" dt="2024-06-17T11:53:33.283" v="35" actId="1076"/>
          <ac:spMkLst>
            <pc:docMk/>
            <pc:sldMk cId="712940030" sldId="277"/>
            <ac:spMk id="7" creationId="{2D31AAF1-6A69-F67D-0BE4-0FE3B45AE952}"/>
          </ac:spMkLst>
        </pc:spChg>
      </pc:sldChg>
      <pc:sldChg chg="modSp">
        <pc:chgData name="Tanaboon TONGBUASIRILAI" userId="3a6fbbe2-a5cd-4f36-96f1-1e3cf3325333" providerId="ADAL" clId="{2AD6F63F-C130-411F-BD41-8E6BAFDF7DAF}" dt="2024-06-15T03:57:46.688" v="10" actId="20577"/>
        <pc:sldMkLst>
          <pc:docMk/>
          <pc:sldMk cId="3757597043" sldId="284"/>
        </pc:sldMkLst>
        <pc:spChg chg="mod">
          <ac:chgData name="Tanaboon TONGBUASIRILAI" userId="3a6fbbe2-a5cd-4f36-96f1-1e3cf3325333" providerId="ADAL" clId="{2AD6F63F-C130-411F-BD41-8E6BAFDF7DAF}" dt="2024-06-15T03:57:46.688" v="10" actId="20577"/>
          <ac:spMkLst>
            <pc:docMk/>
            <pc:sldMk cId="3757597043" sldId="284"/>
            <ac:spMk id="3" creationId="{49816686-A6CE-B867-34D4-F086BBEACC0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39D91-F40F-46C3-B454-152F1B5D65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E65FEDF-0D59-4D11-AF6B-053E9EBE70A1}">
      <dgm:prSet/>
      <dgm:spPr/>
      <dgm:t>
        <a:bodyPr/>
        <a:lstStyle/>
        <a:p>
          <a:r>
            <a:rPr lang="en-US"/>
            <a:t>Pixels, coordinates and colors</a:t>
          </a:r>
        </a:p>
      </dgm:t>
    </dgm:pt>
    <dgm:pt modelId="{20B63165-F8EB-4CD2-857D-66B304059DB9}" type="parTrans" cxnId="{6ADBEF95-2A68-4AFF-8F83-69C328F003D0}">
      <dgm:prSet/>
      <dgm:spPr/>
      <dgm:t>
        <a:bodyPr/>
        <a:lstStyle/>
        <a:p>
          <a:endParaRPr lang="en-US"/>
        </a:p>
      </dgm:t>
    </dgm:pt>
    <dgm:pt modelId="{64B468D2-8765-4258-95AD-BE0E3B05B9F1}" type="sibTrans" cxnId="{6ADBEF95-2A68-4AFF-8F83-69C328F003D0}">
      <dgm:prSet/>
      <dgm:spPr/>
      <dgm:t>
        <a:bodyPr/>
        <a:lstStyle/>
        <a:p>
          <a:endParaRPr lang="en-US"/>
        </a:p>
      </dgm:t>
    </dgm:pt>
    <dgm:pt modelId="{0BD58CCD-FCAD-444F-98CC-6B7874DD466E}">
      <dgm:prSet/>
      <dgm:spPr/>
      <dgm:t>
        <a:bodyPr/>
        <a:lstStyle/>
        <a:p>
          <a:r>
            <a:rPr lang="en-US"/>
            <a:t>Shape</a:t>
          </a:r>
        </a:p>
      </dgm:t>
    </dgm:pt>
    <dgm:pt modelId="{D4C64E26-C218-450D-91DC-EA986D2CF0AD}" type="parTrans" cxnId="{2F436433-71D6-4A91-BD28-1501AD1913F3}">
      <dgm:prSet/>
      <dgm:spPr/>
      <dgm:t>
        <a:bodyPr/>
        <a:lstStyle/>
        <a:p>
          <a:endParaRPr lang="en-US"/>
        </a:p>
      </dgm:t>
    </dgm:pt>
    <dgm:pt modelId="{78BD1912-18B7-4CE6-81C4-245F8AE6BEC6}" type="sibTrans" cxnId="{2F436433-71D6-4A91-BD28-1501AD1913F3}">
      <dgm:prSet/>
      <dgm:spPr/>
      <dgm:t>
        <a:bodyPr/>
        <a:lstStyle/>
        <a:p>
          <a:endParaRPr lang="en-US"/>
        </a:p>
      </dgm:t>
    </dgm:pt>
    <dgm:pt modelId="{496B69C3-4839-4653-ABC4-DFE0E5CEDE4D}">
      <dgm:prSet/>
      <dgm:spPr/>
      <dgm:t>
        <a:bodyPr/>
        <a:lstStyle/>
        <a:p>
          <a:r>
            <a:rPr lang="en-US"/>
            <a:t>Transformation</a:t>
          </a:r>
        </a:p>
      </dgm:t>
    </dgm:pt>
    <dgm:pt modelId="{6F824E38-8051-4D72-B82B-845C859102D3}" type="parTrans" cxnId="{2CBC2D84-D41C-4CD7-B9B1-6AFB3E10372B}">
      <dgm:prSet/>
      <dgm:spPr/>
      <dgm:t>
        <a:bodyPr/>
        <a:lstStyle/>
        <a:p>
          <a:endParaRPr lang="en-US"/>
        </a:p>
      </dgm:t>
    </dgm:pt>
    <dgm:pt modelId="{9E34AA33-F73D-404B-9E6D-7CF5C0C38869}" type="sibTrans" cxnId="{2CBC2D84-D41C-4CD7-B9B1-6AFB3E10372B}">
      <dgm:prSet/>
      <dgm:spPr/>
      <dgm:t>
        <a:bodyPr/>
        <a:lstStyle/>
        <a:p>
          <a:endParaRPr lang="en-US"/>
        </a:p>
      </dgm:t>
    </dgm:pt>
    <dgm:pt modelId="{2F503781-12B7-436D-A232-180D7481D4A4}" type="pres">
      <dgm:prSet presAssocID="{C5139D91-F40F-46C3-B454-152F1B5D652B}" presName="root" presStyleCnt="0">
        <dgm:presLayoutVars>
          <dgm:dir/>
          <dgm:resizeHandles val="exact"/>
        </dgm:presLayoutVars>
      </dgm:prSet>
      <dgm:spPr/>
    </dgm:pt>
    <dgm:pt modelId="{E86473AA-49B5-46FB-A30F-851A11C80F51}" type="pres">
      <dgm:prSet presAssocID="{DE65FEDF-0D59-4D11-AF6B-053E9EBE70A1}" presName="compNode" presStyleCnt="0"/>
      <dgm:spPr/>
    </dgm:pt>
    <dgm:pt modelId="{CF3C0A65-FCE0-4EC5-A1CB-5B8A5EA58420}" type="pres">
      <dgm:prSet presAssocID="{DE65FEDF-0D59-4D11-AF6B-053E9EBE70A1}" presName="bgRect" presStyleLbl="bgShp" presStyleIdx="0" presStyleCnt="3"/>
      <dgm:spPr/>
    </dgm:pt>
    <dgm:pt modelId="{BEBD0FB5-04CC-4E69-B8F7-5D38E0D018AE}" type="pres">
      <dgm:prSet presAssocID="{DE65FEDF-0D59-4D11-AF6B-053E9EBE70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93D5BA5F-A0E1-4CE8-AB62-1E6036A08EBA}" type="pres">
      <dgm:prSet presAssocID="{DE65FEDF-0D59-4D11-AF6B-053E9EBE70A1}" presName="spaceRect" presStyleCnt="0"/>
      <dgm:spPr/>
    </dgm:pt>
    <dgm:pt modelId="{93905DC0-A718-4EDE-974C-5879E7582BF1}" type="pres">
      <dgm:prSet presAssocID="{DE65FEDF-0D59-4D11-AF6B-053E9EBE70A1}" presName="parTx" presStyleLbl="revTx" presStyleIdx="0" presStyleCnt="3">
        <dgm:presLayoutVars>
          <dgm:chMax val="0"/>
          <dgm:chPref val="0"/>
        </dgm:presLayoutVars>
      </dgm:prSet>
      <dgm:spPr/>
    </dgm:pt>
    <dgm:pt modelId="{A745BE52-9BAA-4FF8-A1ED-2FE91D565191}" type="pres">
      <dgm:prSet presAssocID="{64B468D2-8765-4258-95AD-BE0E3B05B9F1}" presName="sibTrans" presStyleCnt="0"/>
      <dgm:spPr/>
    </dgm:pt>
    <dgm:pt modelId="{4402FF3B-201D-48AB-BAD8-828061432704}" type="pres">
      <dgm:prSet presAssocID="{0BD58CCD-FCAD-444F-98CC-6B7874DD466E}" presName="compNode" presStyleCnt="0"/>
      <dgm:spPr/>
    </dgm:pt>
    <dgm:pt modelId="{16C6D15B-D338-4458-82F6-77407E4378D9}" type="pres">
      <dgm:prSet presAssocID="{0BD58CCD-FCAD-444F-98CC-6B7874DD466E}" presName="bgRect" presStyleLbl="bgShp" presStyleIdx="1" presStyleCnt="3"/>
      <dgm:spPr/>
    </dgm:pt>
    <dgm:pt modelId="{BEF097BA-9AD0-4D37-9F14-0B2733359E58}" type="pres">
      <dgm:prSet presAssocID="{0BD58CCD-FCAD-444F-98CC-6B7874DD46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89A68DED-5282-44C2-A708-7266242C2ED6}" type="pres">
      <dgm:prSet presAssocID="{0BD58CCD-FCAD-444F-98CC-6B7874DD466E}" presName="spaceRect" presStyleCnt="0"/>
      <dgm:spPr/>
    </dgm:pt>
    <dgm:pt modelId="{C24990AE-9F0A-4870-8637-8373593135F5}" type="pres">
      <dgm:prSet presAssocID="{0BD58CCD-FCAD-444F-98CC-6B7874DD466E}" presName="parTx" presStyleLbl="revTx" presStyleIdx="1" presStyleCnt="3">
        <dgm:presLayoutVars>
          <dgm:chMax val="0"/>
          <dgm:chPref val="0"/>
        </dgm:presLayoutVars>
      </dgm:prSet>
      <dgm:spPr/>
    </dgm:pt>
    <dgm:pt modelId="{69C87DFB-160B-41BB-81B7-A9B8D98C2A68}" type="pres">
      <dgm:prSet presAssocID="{78BD1912-18B7-4CE6-81C4-245F8AE6BEC6}" presName="sibTrans" presStyleCnt="0"/>
      <dgm:spPr/>
    </dgm:pt>
    <dgm:pt modelId="{75DF17DA-5AD6-4053-93AE-EF8F9163999A}" type="pres">
      <dgm:prSet presAssocID="{496B69C3-4839-4653-ABC4-DFE0E5CEDE4D}" presName="compNode" presStyleCnt="0"/>
      <dgm:spPr/>
    </dgm:pt>
    <dgm:pt modelId="{7B78EF07-37A0-4CAF-9A55-426315B876B1}" type="pres">
      <dgm:prSet presAssocID="{496B69C3-4839-4653-ABC4-DFE0E5CEDE4D}" presName="bgRect" presStyleLbl="bgShp" presStyleIdx="2" presStyleCnt="3"/>
      <dgm:spPr/>
    </dgm:pt>
    <dgm:pt modelId="{F5A8DD3B-4E01-44B6-BB63-6BA1147307E9}" type="pres">
      <dgm:prSet presAssocID="{496B69C3-4839-4653-ABC4-DFE0E5CEDE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F8C5FB5-5995-461B-9A64-656DDF7CF2A6}" type="pres">
      <dgm:prSet presAssocID="{496B69C3-4839-4653-ABC4-DFE0E5CEDE4D}" presName="spaceRect" presStyleCnt="0"/>
      <dgm:spPr/>
    </dgm:pt>
    <dgm:pt modelId="{F176EDA9-011B-4A72-A996-04E7B406ACF1}" type="pres">
      <dgm:prSet presAssocID="{496B69C3-4839-4653-ABC4-DFE0E5CEDE4D}" presName="parTx" presStyleLbl="revTx" presStyleIdx="2" presStyleCnt="3">
        <dgm:presLayoutVars>
          <dgm:chMax val="0"/>
          <dgm:chPref val="0"/>
        </dgm:presLayoutVars>
      </dgm:prSet>
      <dgm:spPr/>
    </dgm:pt>
  </dgm:ptLst>
  <dgm:cxnLst>
    <dgm:cxn modelId="{DE5E4312-F36D-4191-89E0-269EA285A2F6}" type="presOf" srcId="{0BD58CCD-FCAD-444F-98CC-6B7874DD466E}" destId="{C24990AE-9F0A-4870-8637-8373593135F5}" srcOrd="0" destOrd="0" presId="urn:microsoft.com/office/officeart/2018/2/layout/IconVerticalSolidList"/>
    <dgm:cxn modelId="{ADD17224-BB03-43BA-B7D3-E36ED2773139}" type="presOf" srcId="{496B69C3-4839-4653-ABC4-DFE0E5CEDE4D}" destId="{F176EDA9-011B-4A72-A996-04E7B406ACF1}" srcOrd="0" destOrd="0" presId="urn:microsoft.com/office/officeart/2018/2/layout/IconVerticalSolidList"/>
    <dgm:cxn modelId="{2F436433-71D6-4A91-BD28-1501AD1913F3}" srcId="{C5139D91-F40F-46C3-B454-152F1B5D652B}" destId="{0BD58CCD-FCAD-444F-98CC-6B7874DD466E}" srcOrd="1" destOrd="0" parTransId="{D4C64E26-C218-450D-91DC-EA986D2CF0AD}" sibTransId="{78BD1912-18B7-4CE6-81C4-245F8AE6BEC6}"/>
    <dgm:cxn modelId="{ACBB6646-1998-4B88-8A3C-AB435A39206C}" type="presOf" srcId="{C5139D91-F40F-46C3-B454-152F1B5D652B}" destId="{2F503781-12B7-436D-A232-180D7481D4A4}" srcOrd="0" destOrd="0" presId="urn:microsoft.com/office/officeart/2018/2/layout/IconVerticalSolidList"/>
    <dgm:cxn modelId="{2CBC2D84-D41C-4CD7-B9B1-6AFB3E10372B}" srcId="{C5139D91-F40F-46C3-B454-152F1B5D652B}" destId="{496B69C3-4839-4653-ABC4-DFE0E5CEDE4D}" srcOrd="2" destOrd="0" parTransId="{6F824E38-8051-4D72-B82B-845C859102D3}" sibTransId="{9E34AA33-F73D-404B-9E6D-7CF5C0C38869}"/>
    <dgm:cxn modelId="{6ADBEF95-2A68-4AFF-8F83-69C328F003D0}" srcId="{C5139D91-F40F-46C3-B454-152F1B5D652B}" destId="{DE65FEDF-0D59-4D11-AF6B-053E9EBE70A1}" srcOrd="0" destOrd="0" parTransId="{20B63165-F8EB-4CD2-857D-66B304059DB9}" sibTransId="{64B468D2-8765-4258-95AD-BE0E3B05B9F1}"/>
    <dgm:cxn modelId="{4C47F5D2-4A7E-44F1-9FD8-38F73C716D5C}" type="presOf" srcId="{DE65FEDF-0D59-4D11-AF6B-053E9EBE70A1}" destId="{93905DC0-A718-4EDE-974C-5879E7582BF1}" srcOrd="0" destOrd="0" presId="urn:microsoft.com/office/officeart/2018/2/layout/IconVerticalSolidList"/>
    <dgm:cxn modelId="{A0E1A98F-9315-4DE3-98CF-5ABFAD530BC0}" type="presParOf" srcId="{2F503781-12B7-436D-A232-180D7481D4A4}" destId="{E86473AA-49B5-46FB-A30F-851A11C80F51}" srcOrd="0" destOrd="0" presId="urn:microsoft.com/office/officeart/2018/2/layout/IconVerticalSolidList"/>
    <dgm:cxn modelId="{983B2B3B-A6E9-428B-BCB0-C404D010F6D7}" type="presParOf" srcId="{E86473AA-49B5-46FB-A30F-851A11C80F51}" destId="{CF3C0A65-FCE0-4EC5-A1CB-5B8A5EA58420}" srcOrd="0" destOrd="0" presId="urn:microsoft.com/office/officeart/2018/2/layout/IconVerticalSolidList"/>
    <dgm:cxn modelId="{39C430FA-B048-487E-A8EB-9BC4C0558725}" type="presParOf" srcId="{E86473AA-49B5-46FB-A30F-851A11C80F51}" destId="{BEBD0FB5-04CC-4E69-B8F7-5D38E0D018AE}" srcOrd="1" destOrd="0" presId="urn:microsoft.com/office/officeart/2018/2/layout/IconVerticalSolidList"/>
    <dgm:cxn modelId="{867000D7-7ED1-4141-BFB8-35B8174EF703}" type="presParOf" srcId="{E86473AA-49B5-46FB-A30F-851A11C80F51}" destId="{93D5BA5F-A0E1-4CE8-AB62-1E6036A08EBA}" srcOrd="2" destOrd="0" presId="urn:microsoft.com/office/officeart/2018/2/layout/IconVerticalSolidList"/>
    <dgm:cxn modelId="{0D611B4A-A59C-4BF8-8DEA-6899A01EE24E}" type="presParOf" srcId="{E86473AA-49B5-46FB-A30F-851A11C80F51}" destId="{93905DC0-A718-4EDE-974C-5879E7582BF1}" srcOrd="3" destOrd="0" presId="urn:microsoft.com/office/officeart/2018/2/layout/IconVerticalSolidList"/>
    <dgm:cxn modelId="{4D52E104-FB5C-403A-B8F0-4CCA1AE49648}" type="presParOf" srcId="{2F503781-12B7-436D-A232-180D7481D4A4}" destId="{A745BE52-9BAA-4FF8-A1ED-2FE91D565191}" srcOrd="1" destOrd="0" presId="urn:microsoft.com/office/officeart/2018/2/layout/IconVerticalSolidList"/>
    <dgm:cxn modelId="{BE4F23B2-25FE-426C-9D43-D2B172E342EE}" type="presParOf" srcId="{2F503781-12B7-436D-A232-180D7481D4A4}" destId="{4402FF3B-201D-48AB-BAD8-828061432704}" srcOrd="2" destOrd="0" presId="urn:microsoft.com/office/officeart/2018/2/layout/IconVerticalSolidList"/>
    <dgm:cxn modelId="{4EDDC4DA-F8DC-4BD6-8685-8F298191D607}" type="presParOf" srcId="{4402FF3B-201D-48AB-BAD8-828061432704}" destId="{16C6D15B-D338-4458-82F6-77407E4378D9}" srcOrd="0" destOrd="0" presId="urn:microsoft.com/office/officeart/2018/2/layout/IconVerticalSolidList"/>
    <dgm:cxn modelId="{DAA38939-5988-4957-B232-DEDF6ADCD5EB}" type="presParOf" srcId="{4402FF3B-201D-48AB-BAD8-828061432704}" destId="{BEF097BA-9AD0-4D37-9F14-0B2733359E58}" srcOrd="1" destOrd="0" presId="urn:microsoft.com/office/officeart/2018/2/layout/IconVerticalSolidList"/>
    <dgm:cxn modelId="{12486977-1192-4672-AA6A-FE6077C90F1E}" type="presParOf" srcId="{4402FF3B-201D-48AB-BAD8-828061432704}" destId="{89A68DED-5282-44C2-A708-7266242C2ED6}" srcOrd="2" destOrd="0" presId="urn:microsoft.com/office/officeart/2018/2/layout/IconVerticalSolidList"/>
    <dgm:cxn modelId="{581DE3CC-7863-4A9C-8A24-9A749D1F20F9}" type="presParOf" srcId="{4402FF3B-201D-48AB-BAD8-828061432704}" destId="{C24990AE-9F0A-4870-8637-8373593135F5}" srcOrd="3" destOrd="0" presId="urn:microsoft.com/office/officeart/2018/2/layout/IconVerticalSolidList"/>
    <dgm:cxn modelId="{D7369EA8-5C3B-4BA2-AD4F-A4E14BEF67E8}" type="presParOf" srcId="{2F503781-12B7-436D-A232-180D7481D4A4}" destId="{69C87DFB-160B-41BB-81B7-A9B8D98C2A68}" srcOrd="3" destOrd="0" presId="urn:microsoft.com/office/officeart/2018/2/layout/IconVerticalSolidList"/>
    <dgm:cxn modelId="{07EC1717-E523-4617-9DFF-AF968EDA3AF7}" type="presParOf" srcId="{2F503781-12B7-436D-A232-180D7481D4A4}" destId="{75DF17DA-5AD6-4053-93AE-EF8F9163999A}" srcOrd="4" destOrd="0" presId="urn:microsoft.com/office/officeart/2018/2/layout/IconVerticalSolidList"/>
    <dgm:cxn modelId="{FD30F5C5-AAE7-41E2-AD02-334A1D5F2F03}" type="presParOf" srcId="{75DF17DA-5AD6-4053-93AE-EF8F9163999A}" destId="{7B78EF07-37A0-4CAF-9A55-426315B876B1}" srcOrd="0" destOrd="0" presId="urn:microsoft.com/office/officeart/2018/2/layout/IconVerticalSolidList"/>
    <dgm:cxn modelId="{4B236A9E-95DA-421A-81D2-242FB16DF481}" type="presParOf" srcId="{75DF17DA-5AD6-4053-93AE-EF8F9163999A}" destId="{F5A8DD3B-4E01-44B6-BB63-6BA1147307E9}" srcOrd="1" destOrd="0" presId="urn:microsoft.com/office/officeart/2018/2/layout/IconVerticalSolidList"/>
    <dgm:cxn modelId="{C3EE82CB-C86D-465C-AD99-B338448ED274}" type="presParOf" srcId="{75DF17DA-5AD6-4053-93AE-EF8F9163999A}" destId="{0F8C5FB5-5995-461B-9A64-656DDF7CF2A6}" srcOrd="2" destOrd="0" presId="urn:microsoft.com/office/officeart/2018/2/layout/IconVerticalSolidList"/>
    <dgm:cxn modelId="{3933BCCF-0B6A-413C-887E-AA7813962C5E}" type="presParOf" srcId="{75DF17DA-5AD6-4053-93AE-EF8F9163999A}" destId="{F176EDA9-011B-4A72-A996-04E7B406AC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DEFFA0-065F-416C-A997-2F3D7155EB2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BBB0978-5D57-4DE3-805B-026AE1C7B00A}">
      <dgm:prSet/>
      <dgm:spPr/>
      <dgm:t>
        <a:bodyPr/>
        <a:lstStyle/>
        <a:p>
          <a:pPr>
            <a:defRPr cap="all"/>
          </a:pPr>
          <a:r>
            <a:rPr lang="en-US"/>
            <a:t>Line</a:t>
          </a:r>
        </a:p>
      </dgm:t>
    </dgm:pt>
    <dgm:pt modelId="{9FC4C8AC-0D6E-426F-BF91-1221D9145D70}" type="parTrans" cxnId="{CF2C8E5D-2FA9-4A12-958C-0C3C37CCBD1D}">
      <dgm:prSet/>
      <dgm:spPr/>
      <dgm:t>
        <a:bodyPr/>
        <a:lstStyle/>
        <a:p>
          <a:endParaRPr lang="en-US"/>
        </a:p>
      </dgm:t>
    </dgm:pt>
    <dgm:pt modelId="{33EF058E-EC2A-4F84-B7FE-69CE5E08B688}" type="sibTrans" cxnId="{CF2C8E5D-2FA9-4A12-958C-0C3C37CCBD1D}">
      <dgm:prSet/>
      <dgm:spPr/>
      <dgm:t>
        <a:bodyPr/>
        <a:lstStyle/>
        <a:p>
          <a:endParaRPr lang="en-US"/>
        </a:p>
      </dgm:t>
    </dgm:pt>
    <dgm:pt modelId="{9CCC59B1-CB96-4CFE-8340-2F9350176DFF}">
      <dgm:prSet/>
      <dgm:spPr/>
      <dgm:t>
        <a:bodyPr/>
        <a:lstStyle/>
        <a:p>
          <a:pPr>
            <a:defRPr cap="all"/>
          </a:pPr>
          <a:r>
            <a:rPr lang="en-US"/>
            <a:t>Rectangle</a:t>
          </a:r>
        </a:p>
      </dgm:t>
    </dgm:pt>
    <dgm:pt modelId="{6EBDCD35-C5AF-4FA6-8245-37A50C9B1BA6}" type="parTrans" cxnId="{8786562D-DE6F-4C0F-834D-AE46F43B83A1}">
      <dgm:prSet/>
      <dgm:spPr/>
      <dgm:t>
        <a:bodyPr/>
        <a:lstStyle/>
        <a:p>
          <a:endParaRPr lang="en-US"/>
        </a:p>
      </dgm:t>
    </dgm:pt>
    <dgm:pt modelId="{A9EF015F-94FE-4792-84C1-427A0AA1FA47}" type="sibTrans" cxnId="{8786562D-DE6F-4C0F-834D-AE46F43B83A1}">
      <dgm:prSet/>
      <dgm:spPr/>
      <dgm:t>
        <a:bodyPr/>
        <a:lstStyle/>
        <a:p>
          <a:endParaRPr lang="en-US"/>
        </a:p>
      </dgm:t>
    </dgm:pt>
    <dgm:pt modelId="{CA0A950F-2636-4B7F-898F-800E362A999A}">
      <dgm:prSet/>
      <dgm:spPr/>
      <dgm:t>
        <a:bodyPr/>
        <a:lstStyle/>
        <a:p>
          <a:pPr>
            <a:defRPr cap="all"/>
          </a:pPr>
          <a:r>
            <a:rPr lang="en-US" dirty="0"/>
            <a:t>Circle</a:t>
          </a:r>
        </a:p>
        <a:p>
          <a:pPr>
            <a:defRPr cap="all"/>
          </a:pPr>
          <a:r>
            <a:rPr lang="en-US" dirty="0"/>
            <a:t>Oval</a:t>
          </a:r>
        </a:p>
      </dgm:t>
    </dgm:pt>
    <dgm:pt modelId="{53C136EE-13D7-4D90-9E21-F837F3C66F27}" type="parTrans" cxnId="{D8F577F6-DC78-4FA8-8807-281365A19D0C}">
      <dgm:prSet/>
      <dgm:spPr/>
      <dgm:t>
        <a:bodyPr/>
        <a:lstStyle/>
        <a:p>
          <a:endParaRPr lang="en-US"/>
        </a:p>
      </dgm:t>
    </dgm:pt>
    <dgm:pt modelId="{2A091554-C256-40F2-9E86-DB707C6317A7}" type="sibTrans" cxnId="{D8F577F6-DC78-4FA8-8807-281365A19D0C}">
      <dgm:prSet/>
      <dgm:spPr/>
      <dgm:t>
        <a:bodyPr/>
        <a:lstStyle/>
        <a:p>
          <a:endParaRPr lang="en-US"/>
        </a:p>
      </dgm:t>
    </dgm:pt>
    <dgm:pt modelId="{1575740D-E680-4EA9-BF63-7C8A2456B314}" type="pres">
      <dgm:prSet presAssocID="{5ADEFFA0-065F-416C-A997-2F3D7155EB2E}" presName="root" presStyleCnt="0">
        <dgm:presLayoutVars>
          <dgm:dir/>
          <dgm:resizeHandles val="exact"/>
        </dgm:presLayoutVars>
      </dgm:prSet>
      <dgm:spPr/>
    </dgm:pt>
    <dgm:pt modelId="{98A1D704-5E5E-44AA-B8AF-3D84722DB1A3}" type="pres">
      <dgm:prSet presAssocID="{9BBB0978-5D57-4DE3-805B-026AE1C7B00A}" presName="compNode" presStyleCnt="0"/>
      <dgm:spPr/>
    </dgm:pt>
    <dgm:pt modelId="{CBDEFE95-6D44-4481-BAE5-D65B4319BB4D}" type="pres">
      <dgm:prSet presAssocID="{9BBB0978-5D57-4DE3-805B-026AE1C7B00A}" presName="iconBgRect" presStyleLbl="bgShp" presStyleIdx="0" presStyleCnt="3"/>
      <dgm:spPr/>
    </dgm:pt>
    <dgm:pt modelId="{8A16E750-EFDD-486C-9BAF-04E3ADC9B858}" type="pres">
      <dgm:prSet presAssocID="{9BBB0978-5D57-4DE3-805B-026AE1C7B0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ne Arrow: Rotate right"/>
        </a:ext>
      </dgm:extLst>
    </dgm:pt>
    <dgm:pt modelId="{82E4A2AC-100E-46EB-A6E0-1A7656B69EF4}" type="pres">
      <dgm:prSet presAssocID="{9BBB0978-5D57-4DE3-805B-026AE1C7B00A}" presName="spaceRect" presStyleCnt="0"/>
      <dgm:spPr/>
    </dgm:pt>
    <dgm:pt modelId="{55A10BC4-E9A5-48F5-954A-E74FD8C02F43}" type="pres">
      <dgm:prSet presAssocID="{9BBB0978-5D57-4DE3-805B-026AE1C7B00A}" presName="textRect" presStyleLbl="revTx" presStyleIdx="0" presStyleCnt="3">
        <dgm:presLayoutVars>
          <dgm:chMax val="1"/>
          <dgm:chPref val="1"/>
        </dgm:presLayoutVars>
      </dgm:prSet>
      <dgm:spPr/>
    </dgm:pt>
    <dgm:pt modelId="{150143D6-9021-4728-B9D8-7896E0620F5A}" type="pres">
      <dgm:prSet presAssocID="{33EF058E-EC2A-4F84-B7FE-69CE5E08B688}" presName="sibTrans" presStyleCnt="0"/>
      <dgm:spPr/>
    </dgm:pt>
    <dgm:pt modelId="{A7AD5A24-5F77-414C-98F9-992A8786E521}" type="pres">
      <dgm:prSet presAssocID="{9CCC59B1-CB96-4CFE-8340-2F9350176DFF}" presName="compNode" presStyleCnt="0"/>
      <dgm:spPr/>
    </dgm:pt>
    <dgm:pt modelId="{E5834E06-F968-49E3-9FA2-88FCB3E201D2}" type="pres">
      <dgm:prSet presAssocID="{9CCC59B1-CB96-4CFE-8340-2F9350176DFF}" presName="iconBgRect" presStyleLbl="bgShp" presStyleIdx="1" presStyleCnt="3"/>
      <dgm:spPr/>
    </dgm:pt>
    <dgm:pt modelId="{9C95C477-E798-4055-9572-C479BFBD1553}" type="pres">
      <dgm:prSet presAssocID="{9CCC59B1-CB96-4CFE-8340-2F9350176D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632145FF-CB90-4A81-9601-BD1A5CC03C26}" type="pres">
      <dgm:prSet presAssocID="{9CCC59B1-CB96-4CFE-8340-2F9350176DFF}" presName="spaceRect" presStyleCnt="0"/>
      <dgm:spPr/>
    </dgm:pt>
    <dgm:pt modelId="{A6633FEE-52AD-48EE-9D41-3F4F730A2FB7}" type="pres">
      <dgm:prSet presAssocID="{9CCC59B1-CB96-4CFE-8340-2F9350176DFF}" presName="textRect" presStyleLbl="revTx" presStyleIdx="1" presStyleCnt="3">
        <dgm:presLayoutVars>
          <dgm:chMax val="1"/>
          <dgm:chPref val="1"/>
        </dgm:presLayoutVars>
      </dgm:prSet>
      <dgm:spPr/>
    </dgm:pt>
    <dgm:pt modelId="{5B5E020B-A5AB-41C1-85F4-ADD2623CD63C}" type="pres">
      <dgm:prSet presAssocID="{A9EF015F-94FE-4792-84C1-427A0AA1FA47}" presName="sibTrans" presStyleCnt="0"/>
      <dgm:spPr/>
    </dgm:pt>
    <dgm:pt modelId="{90AFE675-8D03-44A3-9781-AD653AAD2B2E}" type="pres">
      <dgm:prSet presAssocID="{CA0A950F-2636-4B7F-898F-800E362A999A}" presName="compNode" presStyleCnt="0"/>
      <dgm:spPr/>
    </dgm:pt>
    <dgm:pt modelId="{CE605329-7C2F-47F7-8324-BCCEF57C0CA6}" type="pres">
      <dgm:prSet presAssocID="{CA0A950F-2636-4B7F-898F-800E362A999A}" presName="iconBgRect" presStyleLbl="bgShp" presStyleIdx="2" presStyleCnt="3"/>
      <dgm:spPr/>
    </dgm:pt>
    <dgm:pt modelId="{760813CD-294A-4D6A-A4E6-2A0C8D21BF13}" type="pres">
      <dgm:prSet presAssocID="{CA0A950F-2636-4B7F-898F-800E362A99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6B24EC9F-C763-4221-9ED1-67BB11D978B5}" type="pres">
      <dgm:prSet presAssocID="{CA0A950F-2636-4B7F-898F-800E362A999A}" presName="spaceRect" presStyleCnt="0"/>
      <dgm:spPr/>
    </dgm:pt>
    <dgm:pt modelId="{1BF220C6-0A8A-4206-9DAD-2FFB668398AE}" type="pres">
      <dgm:prSet presAssocID="{CA0A950F-2636-4B7F-898F-800E362A999A}" presName="textRect" presStyleLbl="revTx" presStyleIdx="2" presStyleCnt="3">
        <dgm:presLayoutVars>
          <dgm:chMax val="1"/>
          <dgm:chPref val="1"/>
        </dgm:presLayoutVars>
      </dgm:prSet>
      <dgm:spPr/>
    </dgm:pt>
  </dgm:ptLst>
  <dgm:cxnLst>
    <dgm:cxn modelId="{F5ECDF2B-A835-4E03-8B68-6854F49CF772}" type="presOf" srcId="{5ADEFFA0-065F-416C-A997-2F3D7155EB2E}" destId="{1575740D-E680-4EA9-BF63-7C8A2456B314}" srcOrd="0" destOrd="0" presId="urn:microsoft.com/office/officeart/2018/5/layout/IconCircleLabelList"/>
    <dgm:cxn modelId="{8786562D-DE6F-4C0F-834D-AE46F43B83A1}" srcId="{5ADEFFA0-065F-416C-A997-2F3D7155EB2E}" destId="{9CCC59B1-CB96-4CFE-8340-2F9350176DFF}" srcOrd="1" destOrd="0" parTransId="{6EBDCD35-C5AF-4FA6-8245-37A50C9B1BA6}" sibTransId="{A9EF015F-94FE-4792-84C1-427A0AA1FA47}"/>
    <dgm:cxn modelId="{CF2C8E5D-2FA9-4A12-958C-0C3C37CCBD1D}" srcId="{5ADEFFA0-065F-416C-A997-2F3D7155EB2E}" destId="{9BBB0978-5D57-4DE3-805B-026AE1C7B00A}" srcOrd="0" destOrd="0" parTransId="{9FC4C8AC-0D6E-426F-BF91-1221D9145D70}" sibTransId="{33EF058E-EC2A-4F84-B7FE-69CE5E08B688}"/>
    <dgm:cxn modelId="{A24B9A46-EF6F-47DB-91BB-25B3FC6490FC}" type="presOf" srcId="{9CCC59B1-CB96-4CFE-8340-2F9350176DFF}" destId="{A6633FEE-52AD-48EE-9D41-3F4F730A2FB7}" srcOrd="0" destOrd="0" presId="urn:microsoft.com/office/officeart/2018/5/layout/IconCircleLabelList"/>
    <dgm:cxn modelId="{06FC046C-2CDE-4AE3-8E1A-83FAFF73E677}" type="presOf" srcId="{CA0A950F-2636-4B7F-898F-800E362A999A}" destId="{1BF220C6-0A8A-4206-9DAD-2FFB668398AE}" srcOrd="0" destOrd="0" presId="urn:microsoft.com/office/officeart/2018/5/layout/IconCircleLabelList"/>
    <dgm:cxn modelId="{10E6FA73-4A24-431F-A51A-B1C508C0228A}" type="presOf" srcId="{9BBB0978-5D57-4DE3-805B-026AE1C7B00A}" destId="{55A10BC4-E9A5-48F5-954A-E74FD8C02F43}" srcOrd="0" destOrd="0" presId="urn:microsoft.com/office/officeart/2018/5/layout/IconCircleLabelList"/>
    <dgm:cxn modelId="{D8F577F6-DC78-4FA8-8807-281365A19D0C}" srcId="{5ADEFFA0-065F-416C-A997-2F3D7155EB2E}" destId="{CA0A950F-2636-4B7F-898F-800E362A999A}" srcOrd="2" destOrd="0" parTransId="{53C136EE-13D7-4D90-9E21-F837F3C66F27}" sibTransId="{2A091554-C256-40F2-9E86-DB707C6317A7}"/>
    <dgm:cxn modelId="{4A4E5A3B-F353-4BC4-90A0-5BEEBBAB8C11}" type="presParOf" srcId="{1575740D-E680-4EA9-BF63-7C8A2456B314}" destId="{98A1D704-5E5E-44AA-B8AF-3D84722DB1A3}" srcOrd="0" destOrd="0" presId="urn:microsoft.com/office/officeart/2018/5/layout/IconCircleLabelList"/>
    <dgm:cxn modelId="{339B4B0C-9D3E-4590-8BD1-CE2C57F5BB7C}" type="presParOf" srcId="{98A1D704-5E5E-44AA-B8AF-3D84722DB1A3}" destId="{CBDEFE95-6D44-4481-BAE5-D65B4319BB4D}" srcOrd="0" destOrd="0" presId="urn:microsoft.com/office/officeart/2018/5/layout/IconCircleLabelList"/>
    <dgm:cxn modelId="{5FC81666-8597-402F-B29E-B6A6A83F9E9F}" type="presParOf" srcId="{98A1D704-5E5E-44AA-B8AF-3D84722DB1A3}" destId="{8A16E750-EFDD-486C-9BAF-04E3ADC9B858}" srcOrd="1" destOrd="0" presId="urn:microsoft.com/office/officeart/2018/5/layout/IconCircleLabelList"/>
    <dgm:cxn modelId="{17418A93-474A-46AD-93D6-89C84E198EE2}" type="presParOf" srcId="{98A1D704-5E5E-44AA-B8AF-3D84722DB1A3}" destId="{82E4A2AC-100E-46EB-A6E0-1A7656B69EF4}" srcOrd="2" destOrd="0" presId="urn:microsoft.com/office/officeart/2018/5/layout/IconCircleLabelList"/>
    <dgm:cxn modelId="{C69F172B-551B-4256-A951-E14B8A97CC4E}" type="presParOf" srcId="{98A1D704-5E5E-44AA-B8AF-3D84722DB1A3}" destId="{55A10BC4-E9A5-48F5-954A-E74FD8C02F43}" srcOrd="3" destOrd="0" presId="urn:microsoft.com/office/officeart/2018/5/layout/IconCircleLabelList"/>
    <dgm:cxn modelId="{1F451CCC-AAF6-4F03-87AD-7AE392A08818}" type="presParOf" srcId="{1575740D-E680-4EA9-BF63-7C8A2456B314}" destId="{150143D6-9021-4728-B9D8-7896E0620F5A}" srcOrd="1" destOrd="0" presId="urn:microsoft.com/office/officeart/2018/5/layout/IconCircleLabelList"/>
    <dgm:cxn modelId="{2B0DACF6-E059-48F2-9788-75BC7324AB7B}" type="presParOf" srcId="{1575740D-E680-4EA9-BF63-7C8A2456B314}" destId="{A7AD5A24-5F77-414C-98F9-992A8786E521}" srcOrd="2" destOrd="0" presId="urn:microsoft.com/office/officeart/2018/5/layout/IconCircleLabelList"/>
    <dgm:cxn modelId="{C9144DE8-6B4D-457F-8689-AC1D665010F1}" type="presParOf" srcId="{A7AD5A24-5F77-414C-98F9-992A8786E521}" destId="{E5834E06-F968-49E3-9FA2-88FCB3E201D2}" srcOrd="0" destOrd="0" presId="urn:microsoft.com/office/officeart/2018/5/layout/IconCircleLabelList"/>
    <dgm:cxn modelId="{4746D2BF-5BB1-4718-87D8-AD7EC0EADB6B}" type="presParOf" srcId="{A7AD5A24-5F77-414C-98F9-992A8786E521}" destId="{9C95C477-E798-4055-9572-C479BFBD1553}" srcOrd="1" destOrd="0" presId="urn:microsoft.com/office/officeart/2018/5/layout/IconCircleLabelList"/>
    <dgm:cxn modelId="{AE8C9F1F-7583-4628-8728-6C352C637CFE}" type="presParOf" srcId="{A7AD5A24-5F77-414C-98F9-992A8786E521}" destId="{632145FF-CB90-4A81-9601-BD1A5CC03C26}" srcOrd="2" destOrd="0" presId="urn:microsoft.com/office/officeart/2018/5/layout/IconCircleLabelList"/>
    <dgm:cxn modelId="{D9822181-8E46-4526-9AF7-004AA9CA4926}" type="presParOf" srcId="{A7AD5A24-5F77-414C-98F9-992A8786E521}" destId="{A6633FEE-52AD-48EE-9D41-3F4F730A2FB7}" srcOrd="3" destOrd="0" presId="urn:microsoft.com/office/officeart/2018/5/layout/IconCircleLabelList"/>
    <dgm:cxn modelId="{E7648208-0269-4DB5-85B2-A5095FD230CF}" type="presParOf" srcId="{1575740D-E680-4EA9-BF63-7C8A2456B314}" destId="{5B5E020B-A5AB-41C1-85F4-ADD2623CD63C}" srcOrd="3" destOrd="0" presId="urn:microsoft.com/office/officeart/2018/5/layout/IconCircleLabelList"/>
    <dgm:cxn modelId="{EFBA0056-FD6F-474E-B88A-DA2C05FA2AAA}" type="presParOf" srcId="{1575740D-E680-4EA9-BF63-7C8A2456B314}" destId="{90AFE675-8D03-44A3-9781-AD653AAD2B2E}" srcOrd="4" destOrd="0" presId="urn:microsoft.com/office/officeart/2018/5/layout/IconCircleLabelList"/>
    <dgm:cxn modelId="{656DEC1E-0740-4789-B1D3-ED4269F25CAC}" type="presParOf" srcId="{90AFE675-8D03-44A3-9781-AD653AAD2B2E}" destId="{CE605329-7C2F-47F7-8324-BCCEF57C0CA6}" srcOrd="0" destOrd="0" presId="urn:microsoft.com/office/officeart/2018/5/layout/IconCircleLabelList"/>
    <dgm:cxn modelId="{A5A2491C-8A1D-450D-A28F-67F15BF2370A}" type="presParOf" srcId="{90AFE675-8D03-44A3-9781-AD653AAD2B2E}" destId="{760813CD-294A-4D6A-A4E6-2A0C8D21BF13}" srcOrd="1" destOrd="0" presId="urn:microsoft.com/office/officeart/2018/5/layout/IconCircleLabelList"/>
    <dgm:cxn modelId="{A740675E-B74A-4237-AB5A-CBA57338CD2D}" type="presParOf" srcId="{90AFE675-8D03-44A3-9781-AD653AAD2B2E}" destId="{6B24EC9F-C763-4221-9ED1-67BB11D978B5}" srcOrd="2" destOrd="0" presId="urn:microsoft.com/office/officeart/2018/5/layout/IconCircleLabelList"/>
    <dgm:cxn modelId="{9F932686-FEDF-4B37-8D62-A3DF72AEBF6A}" type="presParOf" srcId="{90AFE675-8D03-44A3-9781-AD653AAD2B2E}" destId="{1BF220C6-0A8A-4206-9DAD-2FFB668398A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D6BA6D-B406-428D-B9BA-011381C97B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C707989-D0C0-4C22-B306-7EA1336A5052}">
      <dgm:prSet/>
      <dgm:spPr/>
      <dgm:t>
        <a:bodyPr/>
        <a:lstStyle/>
        <a:p>
          <a:r>
            <a:rPr lang="en-US" b="1"/>
            <a:t>Key Characteristics</a:t>
          </a:r>
          <a:endParaRPr lang="en-US"/>
        </a:p>
      </dgm:t>
    </dgm:pt>
    <dgm:pt modelId="{1A570248-3ECE-44FF-8225-B9D24CEA0D65}" type="parTrans" cxnId="{BB462893-8318-430E-9A89-C1327E4EC050}">
      <dgm:prSet/>
      <dgm:spPr/>
      <dgm:t>
        <a:bodyPr/>
        <a:lstStyle/>
        <a:p>
          <a:endParaRPr lang="en-US"/>
        </a:p>
      </dgm:t>
    </dgm:pt>
    <dgm:pt modelId="{6E058762-7B07-4935-8004-FFB5CF95A624}" type="sibTrans" cxnId="{BB462893-8318-430E-9A89-C1327E4EC050}">
      <dgm:prSet/>
      <dgm:spPr/>
      <dgm:t>
        <a:bodyPr/>
        <a:lstStyle/>
        <a:p>
          <a:endParaRPr lang="en-US"/>
        </a:p>
      </dgm:t>
    </dgm:pt>
    <dgm:pt modelId="{5073641E-7D28-4E27-8489-A4DAFE96A0CF}">
      <dgm:prSet/>
      <dgm:spPr/>
      <dgm:t>
        <a:bodyPr/>
        <a:lstStyle/>
        <a:p>
          <a:r>
            <a:rPr lang="en-US" dirty="0">
              <a:solidFill>
                <a:srgbClr val="FFFF00"/>
              </a:solidFill>
            </a:rPr>
            <a:t>Relative Positioning</a:t>
          </a:r>
        </a:p>
      </dgm:t>
    </dgm:pt>
    <dgm:pt modelId="{6D3A510A-7224-4964-84B8-AA7AED7AC423}" type="parTrans" cxnId="{8ABA58DE-8A43-47A4-943E-F6B8138B9B34}">
      <dgm:prSet/>
      <dgm:spPr/>
      <dgm:t>
        <a:bodyPr/>
        <a:lstStyle/>
        <a:p>
          <a:endParaRPr lang="en-US"/>
        </a:p>
      </dgm:t>
    </dgm:pt>
    <dgm:pt modelId="{06A63022-03A6-4D54-AF2C-C315C12BD309}" type="sibTrans" cxnId="{8ABA58DE-8A43-47A4-943E-F6B8138B9B34}">
      <dgm:prSet/>
      <dgm:spPr/>
      <dgm:t>
        <a:bodyPr/>
        <a:lstStyle/>
        <a:p>
          <a:endParaRPr lang="en-US"/>
        </a:p>
      </dgm:t>
    </dgm:pt>
    <dgm:pt modelId="{F2979F98-B67A-4A3D-993B-8D2425412CC5}">
      <dgm:prSet/>
      <dgm:spPr/>
      <dgm:t>
        <a:bodyPr/>
        <a:lstStyle/>
        <a:p>
          <a:r>
            <a:rPr lang="en-US" dirty="0"/>
            <a:t>Coordinates are specified relative to the object's own origin. For example, the vertex positions of a model are defined in the object’s own coordinate system.</a:t>
          </a:r>
        </a:p>
      </dgm:t>
    </dgm:pt>
    <dgm:pt modelId="{6304C083-8AF8-4A2F-BBAD-60D63244590A}" type="parTrans" cxnId="{748E31F5-E32C-41D5-8BE5-26D841CAE057}">
      <dgm:prSet/>
      <dgm:spPr/>
      <dgm:t>
        <a:bodyPr/>
        <a:lstStyle/>
        <a:p>
          <a:endParaRPr lang="en-US"/>
        </a:p>
      </dgm:t>
    </dgm:pt>
    <dgm:pt modelId="{32E66C95-DB4B-423F-818B-C8355D240EC5}" type="sibTrans" cxnId="{748E31F5-E32C-41D5-8BE5-26D841CAE057}">
      <dgm:prSet/>
      <dgm:spPr/>
      <dgm:t>
        <a:bodyPr/>
        <a:lstStyle/>
        <a:p>
          <a:endParaRPr lang="en-US"/>
        </a:p>
      </dgm:t>
    </dgm:pt>
    <dgm:pt modelId="{ACBCE8EF-53A7-46BF-833C-C5C5005BE6EE}">
      <dgm:prSet/>
      <dgm:spPr/>
      <dgm:t>
        <a:bodyPr/>
        <a:lstStyle/>
        <a:p>
          <a:r>
            <a:rPr lang="en-US" dirty="0">
              <a:solidFill>
                <a:srgbClr val="FFFF00"/>
              </a:solidFill>
            </a:rPr>
            <a:t>Independence</a:t>
          </a:r>
        </a:p>
      </dgm:t>
    </dgm:pt>
    <dgm:pt modelId="{6C215D7A-504F-4827-9A91-8CDE73D7B034}" type="parTrans" cxnId="{668CFBEA-0CBE-4555-BB43-5FB0720C7AEF}">
      <dgm:prSet/>
      <dgm:spPr/>
      <dgm:t>
        <a:bodyPr/>
        <a:lstStyle/>
        <a:p>
          <a:endParaRPr lang="en-US"/>
        </a:p>
      </dgm:t>
    </dgm:pt>
    <dgm:pt modelId="{4EA56B65-18DF-4B06-BDBC-24DFDDAA1D08}" type="sibTrans" cxnId="{668CFBEA-0CBE-4555-BB43-5FB0720C7AEF}">
      <dgm:prSet/>
      <dgm:spPr/>
      <dgm:t>
        <a:bodyPr/>
        <a:lstStyle/>
        <a:p>
          <a:endParaRPr lang="en-US"/>
        </a:p>
      </dgm:t>
    </dgm:pt>
    <dgm:pt modelId="{79484762-5425-48FB-85B1-3BC24906393A}">
      <dgm:prSet/>
      <dgm:spPr/>
      <dgm:t>
        <a:bodyPr/>
        <a:lstStyle/>
        <a:p>
          <a:r>
            <a:rPr lang="en-US"/>
            <a:t>This system is independent of the object's position, orientation, and scale in the world space. It only concerns the intrinsic geometry of the object itself.</a:t>
          </a:r>
        </a:p>
      </dgm:t>
    </dgm:pt>
    <dgm:pt modelId="{6F8CDD7A-A978-4833-8C05-6CAA5070EDF0}" type="parTrans" cxnId="{C082DEA6-62D8-41A6-A809-7492EA119A8A}">
      <dgm:prSet/>
      <dgm:spPr/>
      <dgm:t>
        <a:bodyPr/>
        <a:lstStyle/>
        <a:p>
          <a:endParaRPr lang="en-US"/>
        </a:p>
      </dgm:t>
    </dgm:pt>
    <dgm:pt modelId="{545A8AB1-89CF-469B-8B58-DBEC433D0846}" type="sibTrans" cxnId="{C082DEA6-62D8-41A6-A809-7492EA119A8A}">
      <dgm:prSet/>
      <dgm:spPr/>
      <dgm:t>
        <a:bodyPr/>
        <a:lstStyle/>
        <a:p>
          <a:endParaRPr lang="en-US"/>
        </a:p>
      </dgm:t>
    </dgm:pt>
    <dgm:pt modelId="{7794975E-0909-4BF9-8C9C-7B3EC843775C}">
      <dgm:prSet/>
      <dgm:spPr/>
      <dgm:t>
        <a:bodyPr/>
        <a:lstStyle/>
        <a:p>
          <a:r>
            <a:rPr lang="en-US" dirty="0">
              <a:solidFill>
                <a:srgbClr val="FFFF00"/>
              </a:solidFill>
            </a:rPr>
            <a:t>Convenience for Modelling</a:t>
          </a:r>
        </a:p>
      </dgm:t>
    </dgm:pt>
    <dgm:pt modelId="{9A4C2EAF-F713-4A5D-97D1-637B9449C0AB}" type="parTrans" cxnId="{B6819A93-701B-4AA8-965D-85445DD73E97}">
      <dgm:prSet/>
      <dgm:spPr/>
      <dgm:t>
        <a:bodyPr/>
        <a:lstStyle/>
        <a:p>
          <a:endParaRPr lang="en-US"/>
        </a:p>
      </dgm:t>
    </dgm:pt>
    <dgm:pt modelId="{DE5635B9-7E07-4D4E-B083-25EA3EABDAE9}" type="sibTrans" cxnId="{B6819A93-701B-4AA8-965D-85445DD73E97}">
      <dgm:prSet/>
      <dgm:spPr/>
      <dgm:t>
        <a:bodyPr/>
        <a:lstStyle/>
        <a:p>
          <a:endParaRPr lang="en-US"/>
        </a:p>
      </dgm:t>
    </dgm:pt>
    <dgm:pt modelId="{DAEA9714-A5F2-4AF3-B716-169F1F12B1DC}">
      <dgm:prSet/>
      <dgm:spPr/>
      <dgm:t>
        <a:bodyPr/>
        <a:lstStyle/>
        <a:p>
          <a:r>
            <a:rPr lang="en-US" dirty="0"/>
            <a:t>Using local coordinates makes it easier to model and manipulate objects without worrying about their position in the broader scene. For instance, a cube might have vertices at positions (1, 1, 1), (-1, 1, 1), etc., in its local coordinate system.</a:t>
          </a:r>
        </a:p>
      </dgm:t>
    </dgm:pt>
    <dgm:pt modelId="{2B7AA3D1-F595-43D7-976F-2C9E93EF1560}" type="parTrans" cxnId="{F6031CD4-55FF-4919-BC88-BAF1D387BCA9}">
      <dgm:prSet/>
      <dgm:spPr/>
      <dgm:t>
        <a:bodyPr/>
        <a:lstStyle/>
        <a:p>
          <a:endParaRPr lang="en-US"/>
        </a:p>
      </dgm:t>
    </dgm:pt>
    <dgm:pt modelId="{DD4D27E2-24D2-4404-905C-830508D9908D}" type="sibTrans" cxnId="{F6031CD4-55FF-4919-BC88-BAF1D387BCA9}">
      <dgm:prSet/>
      <dgm:spPr/>
      <dgm:t>
        <a:bodyPr/>
        <a:lstStyle/>
        <a:p>
          <a:endParaRPr lang="en-US"/>
        </a:p>
      </dgm:t>
    </dgm:pt>
    <dgm:pt modelId="{A6A9CCF2-09B5-447F-AF26-3BF3AEFC35D1}" type="pres">
      <dgm:prSet presAssocID="{82D6BA6D-B406-428D-B9BA-011381C97BA6}" presName="linear" presStyleCnt="0">
        <dgm:presLayoutVars>
          <dgm:animLvl val="lvl"/>
          <dgm:resizeHandles val="exact"/>
        </dgm:presLayoutVars>
      </dgm:prSet>
      <dgm:spPr/>
    </dgm:pt>
    <dgm:pt modelId="{E504B627-3FBB-4E54-8864-7DFABCE3BE94}" type="pres">
      <dgm:prSet presAssocID="{EC707989-D0C0-4C22-B306-7EA1336A5052}" presName="parentText" presStyleLbl="node1" presStyleIdx="0" presStyleCnt="1" custLinFactNeighborX="169" custLinFactNeighborY="-1304">
        <dgm:presLayoutVars>
          <dgm:chMax val="0"/>
          <dgm:bulletEnabled val="1"/>
        </dgm:presLayoutVars>
      </dgm:prSet>
      <dgm:spPr/>
    </dgm:pt>
    <dgm:pt modelId="{C4D642E3-11D9-44C0-98B2-B82AF3B3B6BD}" type="pres">
      <dgm:prSet presAssocID="{EC707989-D0C0-4C22-B306-7EA1336A5052}" presName="childText" presStyleLbl="revTx" presStyleIdx="0" presStyleCnt="1">
        <dgm:presLayoutVars>
          <dgm:bulletEnabled val="1"/>
        </dgm:presLayoutVars>
      </dgm:prSet>
      <dgm:spPr/>
    </dgm:pt>
  </dgm:ptLst>
  <dgm:cxnLst>
    <dgm:cxn modelId="{42D89E04-60F9-4B53-955F-C9AF81E15791}" type="presOf" srcId="{82D6BA6D-B406-428D-B9BA-011381C97BA6}" destId="{A6A9CCF2-09B5-447F-AF26-3BF3AEFC35D1}" srcOrd="0" destOrd="0" presId="urn:microsoft.com/office/officeart/2005/8/layout/vList2"/>
    <dgm:cxn modelId="{15B4E317-609D-4197-B16F-C331602C5E00}" type="presOf" srcId="{79484762-5425-48FB-85B1-3BC24906393A}" destId="{C4D642E3-11D9-44C0-98B2-B82AF3B3B6BD}" srcOrd="0" destOrd="3" presId="urn:microsoft.com/office/officeart/2005/8/layout/vList2"/>
    <dgm:cxn modelId="{33E6B250-E239-4916-945C-2EA43211B2D7}" type="presOf" srcId="{DAEA9714-A5F2-4AF3-B716-169F1F12B1DC}" destId="{C4D642E3-11D9-44C0-98B2-B82AF3B3B6BD}" srcOrd="0" destOrd="5" presId="urn:microsoft.com/office/officeart/2005/8/layout/vList2"/>
    <dgm:cxn modelId="{113DED54-AB86-4B68-BD02-429F0E442040}" type="presOf" srcId="{7794975E-0909-4BF9-8C9C-7B3EC843775C}" destId="{C4D642E3-11D9-44C0-98B2-B82AF3B3B6BD}" srcOrd="0" destOrd="4" presId="urn:microsoft.com/office/officeart/2005/8/layout/vList2"/>
    <dgm:cxn modelId="{D844995A-9EED-47E0-8AB1-246B4C5F00EB}" type="presOf" srcId="{F2979F98-B67A-4A3D-993B-8D2425412CC5}" destId="{C4D642E3-11D9-44C0-98B2-B82AF3B3B6BD}" srcOrd="0" destOrd="1" presId="urn:microsoft.com/office/officeart/2005/8/layout/vList2"/>
    <dgm:cxn modelId="{BB462893-8318-430E-9A89-C1327E4EC050}" srcId="{82D6BA6D-B406-428D-B9BA-011381C97BA6}" destId="{EC707989-D0C0-4C22-B306-7EA1336A5052}" srcOrd="0" destOrd="0" parTransId="{1A570248-3ECE-44FF-8225-B9D24CEA0D65}" sibTransId="{6E058762-7B07-4935-8004-FFB5CF95A624}"/>
    <dgm:cxn modelId="{B6819A93-701B-4AA8-965D-85445DD73E97}" srcId="{EC707989-D0C0-4C22-B306-7EA1336A5052}" destId="{7794975E-0909-4BF9-8C9C-7B3EC843775C}" srcOrd="2" destOrd="0" parTransId="{9A4C2EAF-F713-4A5D-97D1-637B9449C0AB}" sibTransId="{DE5635B9-7E07-4D4E-B083-25EA3EABDAE9}"/>
    <dgm:cxn modelId="{C082DEA6-62D8-41A6-A809-7492EA119A8A}" srcId="{ACBCE8EF-53A7-46BF-833C-C5C5005BE6EE}" destId="{79484762-5425-48FB-85B1-3BC24906393A}" srcOrd="0" destOrd="0" parTransId="{6F8CDD7A-A978-4833-8C05-6CAA5070EDF0}" sibTransId="{545A8AB1-89CF-469B-8B58-DBEC433D0846}"/>
    <dgm:cxn modelId="{F6031CD4-55FF-4919-BC88-BAF1D387BCA9}" srcId="{7794975E-0909-4BF9-8C9C-7B3EC843775C}" destId="{DAEA9714-A5F2-4AF3-B716-169F1F12B1DC}" srcOrd="0" destOrd="0" parTransId="{2B7AA3D1-F595-43D7-976F-2C9E93EF1560}" sibTransId="{DD4D27E2-24D2-4404-905C-830508D9908D}"/>
    <dgm:cxn modelId="{8ABA58DE-8A43-47A4-943E-F6B8138B9B34}" srcId="{EC707989-D0C0-4C22-B306-7EA1336A5052}" destId="{5073641E-7D28-4E27-8489-A4DAFE96A0CF}" srcOrd="0" destOrd="0" parTransId="{6D3A510A-7224-4964-84B8-AA7AED7AC423}" sibTransId="{06A63022-03A6-4D54-AF2C-C315C12BD309}"/>
    <dgm:cxn modelId="{C6A615DF-764C-496D-B7BD-483BDA1AADC6}" type="presOf" srcId="{ACBCE8EF-53A7-46BF-833C-C5C5005BE6EE}" destId="{C4D642E3-11D9-44C0-98B2-B82AF3B3B6BD}" srcOrd="0" destOrd="2" presId="urn:microsoft.com/office/officeart/2005/8/layout/vList2"/>
    <dgm:cxn modelId="{91F45FE1-7F73-4F0A-B1A0-6AE7ADA288C6}" type="presOf" srcId="{5073641E-7D28-4E27-8489-A4DAFE96A0CF}" destId="{C4D642E3-11D9-44C0-98B2-B82AF3B3B6BD}" srcOrd="0" destOrd="0" presId="urn:microsoft.com/office/officeart/2005/8/layout/vList2"/>
    <dgm:cxn modelId="{668CFBEA-0CBE-4555-BB43-5FB0720C7AEF}" srcId="{EC707989-D0C0-4C22-B306-7EA1336A5052}" destId="{ACBCE8EF-53A7-46BF-833C-C5C5005BE6EE}" srcOrd="1" destOrd="0" parTransId="{6C215D7A-504F-4827-9A91-8CDE73D7B034}" sibTransId="{4EA56B65-18DF-4B06-BDBC-24DFDDAA1D08}"/>
    <dgm:cxn modelId="{54C8EEEF-C5E3-409D-83C3-B26FAD56AF3A}" type="presOf" srcId="{EC707989-D0C0-4C22-B306-7EA1336A5052}" destId="{E504B627-3FBB-4E54-8864-7DFABCE3BE94}" srcOrd="0" destOrd="0" presId="urn:microsoft.com/office/officeart/2005/8/layout/vList2"/>
    <dgm:cxn modelId="{748E31F5-E32C-41D5-8BE5-26D841CAE057}" srcId="{5073641E-7D28-4E27-8489-A4DAFE96A0CF}" destId="{F2979F98-B67A-4A3D-993B-8D2425412CC5}" srcOrd="0" destOrd="0" parTransId="{6304C083-8AF8-4A2F-BBAD-60D63244590A}" sibTransId="{32E66C95-DB4B-423F-818B-C8355D240EC5}"/>
    <dgm:cxn modelId="{623E75EF-AD7E-4532-A39C-3E14853E9070}" type="presParOf" srcId="{A6A9CCF2-09B5-447F-AF26-3BF3AEFC35D1}" destId="{E504B627-3FBB-4E54-8864-7DFABCE3BE94}" srcOrd="0" destOrd="0" presId="urn:microsoft.com/office/officeart/2005/8/layout/vList2"/>
    <dgm:cxn modelId="{2C8CF3E6-FFAB-461E-8238-0E3A470D31BE}" type="presParOf" srcId="{A6A9CCF2-09B5-447F-AF26-3BF3AEFC35D1}" destId="{C4D642E3-11D9-44C0-98B2-B82AF3B3B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C0A65-FCE0-4EC5-A1CB-5B8A5EA58420}">
      <dsp:nvSpPr>
        <dsp:cNvPr id="0" name=""/>
        <dsp:cNvSpPr/>
      </dsp:nvSpPr>
      <dsp:spPr>
        <a:xfrm>
          <a:off x="0" y="598"/>
          <a:ext cx="5728344" cy="14005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BD0FB5-04CC-4E69-B8F7-5D38E0D018AE}">
      <dsp:nvSpPr>
        <dsp:cNvPr id="0" name=""/>
        <dsp:cNvSpPr/>
      </dsp:nvSpPr>
      <dsp:spPr>
        <a:xfrm>
          <a:off x="423654" y="315713"/>
          <a:ext cx="770281" cy="770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905DC0-A718-4EDE-974C-5879E7582BF1}">
      <dsp:nvSpPr>
        <dsp:cNvPr id="0" name=""/>
        <dsp:cNvSpPr/>
      </dsp:nvSpPr>
      <dsp:spPr>
        <a:xfrm>
          <a:off x="1617591" y="598"/>
          <a:ext cx="4110752" cy="140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21" tIns="148221" rIns="148221" bIns="148221" numCol="1" spcCol="1270" anchor="ctr" anchorCtr="0">
          <a:noAutofit/>
        </a:bodyPr>
        <a:lstStyle/>
        <a:p>
          <a:pPr marL="0" lvl="0" indent="0" algn="l" defTabSz="1111250">
            <a:lnSpc>
              <a:spcPct val="90000"/>
            </a:lnSpc>
            <a:spcBef>
              <a:spcPct val="0"/>
            </a:spcBef>
            <a:spcAft>
              <a:spcPct val="35000"/>
            </a:spcAft>
            <a:buNone/>
          </a:pPr>
          <a:r>
            <a:rPr lang="en-US" sz="2500" kern="1200"/>
            <a:t>Pixels, coordinates and colors</a:t>
          </a:r>
        </a:p>
      </dsp:txBody>
      <dsp:txXfrm>
        <a:off x="1617591" y="598"/>
        <a:ext cx="4110752" cy="1400512"/>
      </dsp:txXfrm>
    </dsp:sp>
    <dsp:sp modelId="{16C6D15B-D338-4458-82F6-77407E4378D9}">
      <dsp:nvSpPr>
        <dsp:cNvPr id="0" name=""/>
        <dsp:cNvSpPr/>
      </dsp:nvSpPr>
      <dsp:spPr>
        <a:xfrm>
          <a:off x="0" y="1751238"/>
          <a:ext cx="5728344" cy="14005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F097BA-9AD0-4D37-9F14-0B2733359E58}">
      <dsp:nvSpPr>
        <dsp:cNvPr id="0" name=""/>
        <dsp:cNvSpPr/>
      </dsp:nvSpPr>
      <dsp:spPr>
        <a:xfrm>
          <a:off x="423654" y="2066354"/>
          <a:ext cx="770281" cy="770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990AE-9F0A-4870-8637-8373593135F5}">
      <dsp:nvSpPr>
        <dsp:cNvPr id="0" name=""/>
        <dsp:cNvSpPr/>
      </dsp:nvSpPr>
      <dsp:spPr>
        <a:xfrm>
          <a:off x="1617591" y="1751238"/>
          <a:ext cx="4110752" cy="140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21" tIns="148221" rIns="148221" bIns="148221" numCol="1" spcCol="1270" anchor="ctr" anchorCtr="0">
          <a:noAutofit/>
        </a:bodyPr>
        <a:lstStyle/>
        <a:p>
          <a:pPr marL="0" lvl="0" indent="0" algn="l" defTabSz="1111250">
            <a:lnSpc>
              <a:spcPct val="90000"/>
            </a:lnSpc>
            <a:spcBef>
              <a:spcPct val="0"/>
            </a:spcBef>
            <a:spcAft>
              <a:spcPct val="35000"/>
            </a:spcAft>
            <a:buNone/>
          </a:pPr>
          <a:r>
            <a:rPr lang="en-US" sz="2500" kern="1200"/>
            <a:t>Shape</a:t>
          </a:r>
        </a:p>
      </dsp:txBody>
      <dsp:txXfrm>
        <a:off x="1617591" y="1751238"/>
        <a:ext cx="4110752" cy="1400512"/>
      </dsp:txXfrm>
    </dsp:sp>
    <dsp:sp modelId="{7B78EF07-37A0-4CAF-9A55-426315B876B1}">
      <dsp:nvSpPr>
        <dsp:cNvPr id="0" name=""/>
        <dsp:cNvSpPr/>
      </dsp:nvSpPr>
      <dsp:spPr>
        <a:xfrm>
          <a:off x="0" y="3501879"/>
          <a:ext cx="5728344" cy="14005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8DD3B-4E01-44B6-BB63-6BA1147307E9}">
      <dsp:nvSpPr>
        <dsp:cNvPr id="0" name=""/>
        <dsp:cNvSpPr/>
      </dsp:nvSpPr>
      <dsp:spPr>
        <a:xfrm>
          <a:off x="423654" y="3816994"/>
          <a:ext cx="770281" cy="770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76EDA9-011B-4A72-A996-04E7B406ACF1}">
      <dsp:nvSpPr>
        <dsp:cNvPr id="0" name=""/>
        <dsp:cNvSpPr/>
      </dsp:nvSpPr>
      <dsp:spPr>
        <a:xfrm>
          <a:off x="1617591" y="3501879"/>
          <a:ext cx="4110752" cy="140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21" tIns="148221" rIns="148221" bIns="148221" numCol="1" spcCol="1270" anchor="ctr" anchorCtr="0">
          <a:noAutofit/>
        </a:bodyPr>
        <a:lstStyle/>
        <a:p>
          <a:pPr marL="0" lvl="0" indent="0" algn="l" defTabSz="1111250">
            <a:lnSpc>
              <a:spcPct val="90000"/>
            </a:lnSpc>
            <a:spcBef>
              <a:spcPct val="0"/>
            </a:spcBef>
            <a:spcAft>
              <a:spcPct val="35000"/>
            </a:spcAft>
            <a:buNone/>
          </a:pPr>
          <a:r>
            <a:rPr lang="en-US" sz="2500" kern="1200"/>
            <a:t>Transformation</a:t>
          </a:r>
        </a:p>
      </dsp:txBody>
      <dsp:txXfrm>
        <a:off x="1617591" y="3501879"/>
        <a:ext cx="4110752" cy="14005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EFE95-6D44-4481-BAE5-D65B4319BB4D}">
      <dsp:nvSpPr>
        <dsp:cNvPr id="0" name=""/>
        <dsp:cNvSpPr/>
      </dsp:nvSpPr>
      <dsp:spPr>
        <a:xfrm>
          <a:off x="614850" y="35407"/>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6E750-EFDD-486C-9BAF-04E3ADC9B858}">
      <dsp:nvSpPr>
        <dsp:cNvPr id="0" name=""/>
        <dsp:cNvSpPr/>
      </dsp:nvSpPr>
      <dsp:spPr>
        <a:xfrm>
          <a:off x="1024350" y="444907"/>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A10BC4-E9A5-48F5-954A-E74FD8C02F43}">
      <dsp:nvSpPr>
        <dsp:cNvPr id="0" name=""/>
        <dsp:cNvSpPr/>
      </dsp:nvSpPr>
      <dsp:spPr>
        <a:xfrm>
          <a:off x="600" y="2555408"/>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Line</a:t>
          </a:r>
        </a:p>
      </dsp:txBody>
      <dsp:txXfrm>
        <a:off x="600" y="2555408"/>
        <a:ext cx="3150000" cy="720000"/>
      </dsp:txXfrm>
    </dsp:sp>
    <dsp:sp modelId="{E5834E06-F968-49E3-9FA2-88FCB3E201D2}">
      <dsp:nvSpPr>
        <dsp:cNvPr id="0" name=""/>
        <dsp:cNvSpPr/>
      </dsp:nvSpPr>
      <dsp:spPr>
        <a:xfrm>
          <a:off x="4316100" y="35407"/>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95C477-E798-4055-9572-C479BFBD1553}">
      <dsp:nvSpPr>
        <dsp:cNvPr id="0" name=""/>
        <dsp:cNvSpPr/>
      </dsp:nvSpPr>
      <dsp:spPr>
        <a:xfrm>
          <a:off x="4725600" y="444907"/>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633FEE-52AD-48EE-9D41-3F4F730A2FB7}">
      <dsp:nvSpPr>
        <dsp:cNvPr id="0" name=""/>
        <dsp:cNvSpPr/>
      </dsp:nvSpPr>
      <dsp:spPr>
        <a:xfrm>
          <a:off x="3701850" y="2555408"/>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Rectangle</a:t>
          </a:r>
        </a:p>
      </dsp:txBody>
      <dsp:txXfrm>
        <a:off x="3701850" y="2555408"/>
        <a:ext cx="3150000" cy="720000"/>
      </dsp:txXfrm>
    </dsp:sp>
    <dsp:sp modelId="{CE605329-7C2F-47F7-8324-BCCEF57C0CA6}">
      <dsp:nvSpPr>
        <dsp:cNvPr id="0" name=""/>
        <dsp:cNvSpPr/>
      </dsp:nvSpPr>
      <dsp:spPr>
        <a:xfrm>
          <a:off x="8017350" y="35407"/>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0813CD-294A-4D6A-A4E6-2A0C8D21BF13}">
      <dsp:nvSpPr>
        <dsp:cNvPr id="0" name=""/>
        <dsp:cNvSpPr/>
      </dsp:nvSpPr>
      <dsp:spPr>
        <a:xfrm>
          <a:off x="8426850" y="444907"/>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F220C6-0A8A-4206-9DAD-2FFB668398AE}">
      <dsp:nvSpPr>
        <dsp:cNvPr id="0" name=""/>
        <dsp:cNvSpPr/>
      </dsp:nvSpPr>
      <dsp:spPr>
        <a:xfrm>
          <a:off x="7403100" y="2555408"/>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Circle</a:t>
          </a:r>
        </a:p>
        <a:p>
          <a:pPr marL="0" lvl="0" indent="0" algn="ctr" defTabSz="933450">
            <a:lnSpc>
              <a:spcPct val="90000"/>
            </a:lnSpc>
            <a:spcBef>
              <a:spcPct val="0"/>
            </a:spcBef>
            <a:spcAft>
              <a:spcPct val="35000"/>
            </a:spcAft>
            <a:buNone/>
            <a:defRPr cap="all"/>
          </a:pPr>
          <a:r>
            <a:rPr lang="en-US" sz="2100" kern="1200" dirty="0"/>
            <a:t>Oval</a:t>
          </a:r>
        </a:p>
      </dsp:txBody>
      <dsp:txXfrm>
        <a:off x="7403100" y="2555408"/>
        <a:ext cx="315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4B627-3FBB-4E54-8864-7DFABCE3BE94}">
      <dsp:nvSpPr>
        <dsp:cNvPr id="0" name=""/>
        <dsp:cNvSpPr/>
      </dsp:nvSpPr>
      <dsp:spPr>
        <a:xfrm>
          <a:off x="0" y="106256"/>
          <a:ext cx="6252633" cy="62361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Key Characteristics</a:t>
          </a:r>
          <a:endParaRPr lang="en-US" sz="2600" kern="1200"/>
        </a:p>
      </dsp:txBody>
      <dsp:txXfrm>
        <a:off x="30442" y="136698"/>
        <a:ext cx="6191749" cy="562726"/>
      </dsp:txXfrm>
    </dsp:sp>
    <dsp:sp modelId="{C4D642E3-11D9-44C0-98B2-B82AF3B3B6BD}">
      <dsp:nvSpPr>
        <dsp:cNvPr id="0" name=""/>
        <dsp:cNvSpPr/>
      </dsp:nvSpPr>
      <dsp:spPr>
        <a:xfrm>
          <a:off x="0" y="797240"/>
          <a:ext cx="6252633" cy="516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2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rgbClr val="FFFF00"/>
              </a:solidFill>
            </a:rPr>
            <a:t>Relative Positioning</a:t>
          </a:r>
        </a:p>
        <a:p>
          <a:pPr marL="457200" lvl="2" indent="-228600" algn="l" defTabSz="889000">
            <a:lnSpc>
              <a:spcPct val="90000"/>
            </a:lnSpc>
            <a:spcBef>
              <a:spcPct val="0"/>
            </a:spcBef>
            <a:spcAft>
              <a:spcPct val="20000"/>
            </a:spcAft>
            <a:buChar char="•"/>
          </a:pPr>
          <a:r>
            <a:rPr lang="en-US" sz="2000" kern="1200" dirty="0"/>
            <a:t>Coordinates are specified relative to the object's own origin. For example, the vertex positions of a model are defined in the object’s own coordinate system.</a:t>
          </a:r>
        </a:p>
        <a:p>
          <a:pPr marL="228600" lvl="1" indent="-228600" algn="l" defTabSz="889000">
            <a:lnSpc>
              <a:spcPct val="90000"/>
            </a:lnSpc>
            <a:spcBef>
              <a:spcPct val="0"/>
            </a:spcBef>
            <a:spcAft>
              <a:spcPct val="20000"/>
            </a:spcAft>
            <a:buChar char="•"/>
          </a:pPr>
          <a:r>
            <a:rPr lang="en-US" sz="2000" kern="1200" dirty="0">
              <a:solidFill>
                <a:srgbClr val="FFFF00"/>
              </a:solidFill>
            </a:rPr>
            <a:t>Independence</a:t>
          </a:r>
        </a:p>
        <a:p>
          <a:pPr marL="457200" lvl="2" indent="-228600" algn="l" defTabSz="889000">
            <a:lnSpc>
              <a:spcPct val="90000"/>
            </a:lnSpc>
            <a:spcBef>
              <a:spcPct val="0"/>
            </a:spcBef>
            <a:spcAft>
              <a:spcPct val="20000"/>
            </a:spcAft>
            <a:buChar char="•"/>
          </a:pPr>
          <a:r>
            <a:rPr lang="en-US" sz="2000" kern="1200"/>
            <a:t>This system is independent of the object's position, orientation, and scale in the world space. It only concerns the intrinsic geometry of the object itself.</a:t>
          </a:r>
        </a:p>
        <a:p>
          <a:pPr marL="228600" lvl="1" indent="-228600" algn="l" defTabSz="889000">
            <a:lnSpc>
              <a:spcPct val="90000"/>
            </a:lnSpc>
            <a:spcBef>
              <a:spcPct val="0"/>
            </a:spcBef>
            <a:spcAft>
              <a:spcPct val="20000"/>
            </a:spcAft>
            <a:buChar char="•"/>
          </a:pPr>
          <a:r>
            <a:rPr lang="en-US" sz="2000" kern="1200" dirty="0">
              <a:solidFill>
                <a:srgbClr val="FFFF00"/>
              </a:solidFill>
            </a:rPr>
            <a:t>Convenience for Modelling</a:t>
          </a:r>
        </a:p>
        <a:p>
          <a:pPr marL="457200" lvl="2" indent="-228600" algn="l" defTabSz="889000">
            <a:lnSpc>
              <a:spcPct val="90000"/>
            </a:lnSpc>
            <a:spcBef>
              <a:spcPct val="0"/>
            </a:spcBef>
            <a:spcAft>
              <a:spcPct val="20000"/>
            </a:spcAft>
            <a:buChar char="•"/>
          </a:pPr>
          <a:r>
            <a:rPr lang="en-US" sz="2000" kern="1200" dirty="0"/>
            <a:t>Using local coordinates makes it easier to model and manipulate objects without worrying about their position in the broader scene. For instance, a cube might have vertices at positions (1, 1, 1), (-1, 1, 1), etc., in its local coordinate system.</a:t>
          </a:r>
        </a:p>
      </dsp:txBody>
      <dsp:txXfrm>
        <a:off x="0" y="797240"/>
        <a:ext cx="6252633" cy="51667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DB5BB-F323-44DD-BDC3-9F61A4D6A5B0}" type="datetimeFigureOut">
              <a:rPr lang="th-TH" smtClean="0"/>
              <a:t>27/09/67</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B3BB0-67C5-4F67-93B2-0B0E9D8BD9A0}" type="slidenum">
              <a:rPr lang="th-TH" smtClean="0"/>
              <a:t>‹#›</a:t>
            </a:fld>
            <a:endParaRPr lang="th-TH"/>
          </a:p>
        </p:txBody>
      </p:sp>
    </p:spTree>
    <p:extLst>
      <p:ext uri="{BB962C8B-B14F-4D97-AF65-F5344CB8AC3E}">
        <p14:creationId xmlns:p14="http://schemas.microsoft.com/office/powerpoint/2010/main" val="2694654122"/>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Tiny elements to form images on displays.</a:t>
            </a:r>
          </a:p>
          <a:p>
            <a:endParaRPr lang="en-US" dirty="0"/>
          </a:p>
          <a:p>
            <a:r>
              <a:rPr lang="en-US" dirty="0"/>
              <a:t>The location depends on its definition or reference point. (3,5) in both figures.</a:t>
            </a:r>
          </a:p>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3</a:t>
            </a:fld>
            <a:endParaRPr lang="th-TH"/>
          </a:p>
        </p:txBody>
      </p:sp>
    </p:spTree>
    <p:extLst>
      <p:ext uri="{BB962C8B-B14F-4D97-AF65-F5344CB8AC3E}">
        <p14:creationId xmlns:p14="http://schemas.microsoft.com/office/powerpoint/2010/main" val="3669900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25</a:t>
            </a:fld>
            <a:endParaRPr lang="th-TH"/>
          </a:p>
        </p:txBody>
      </p:sp>
    </p:spTree>
    <p:extLst>
      <p:ext uri="{BB962C8B-B14F-4D97-AF65-F5344CB8AC3E}">
        <p14:creationId xmlns:p14="http://schemas.microsoft.com/office/powerpoint/2010/main" val="1917592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choose I = binomial coefficient</a:t>
            </a:r>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28</a:t>
            </a:fld>
            <a:endParaRPr lang="th-TH"/>
          </a:p>
        </p:txBody>
      </p:sp>
    </p:spTree>
    <p:extLst>
      <p:ext uri="{BB962C8B-B14F-4D97-AF65-F5344CB8AC3E}">
        <p14:creationId xmlns:p14="http://schemas.microsoft.com/office/powerpoint/2010/main" val="382127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Geometry Invariance Property:</a:t>
            </a:r>
            <a:endParaRPr lang="en-US" dirty="0"/>
          </a:p>
          <a:p>
            <a:pPr>
              <a:buFont typeface="Arial" panose="020B0604020202020204" pitchFamily="34" charset="0"/>
              <a:buChar char="•"/>
            </a:pPr>
            <a:r>
              <a:rPr lang="en-US" dirty="0"/>
              <a:t>This property describes how the </a:t>
            </a:r>
            <a:r>
              <a:rPr lang="en-US" b="1" dirty="0"/>
              <a:t>shape</a:t>
            </a:r>
            <a:r>
              <a:rPr lang="en-US" dirty="0"/>
              <a:t> of a </a:t>
            </a:r>
            <a:r>
              <a:rPr lang="en-US" dirty="0" err="1"/>
              <a:t>Bézier</a:t>
            </a:r>
            <a:r>
              <a:rPr lang="en-US" dirty="0"/>
              <a:t> curve remains the same even when its control points undergo certain transformations. These transformations must be </a:t>
            </a:r>
            <a:r>
              <a:rPr lang="en-US" b="1" dirty="0"/>
              <a:t>affine</a:t>
            </a:r>
            <a:r>
              <a:rPr lang="en-US" dirty="0"/>
              <a:t>, meaning they preserve lines and parallelism. Common examples include:</a:t>
            </a:r>
          </a:p>
          <a:p>
            <a:pPr marL="742950" lvl="1" indent="-285750">
              <a:buFont typeface="Arial" panose="020B0604020202020204" pitchFamily="34" charset="0"/>
              <a:buChar char="•"/>
            </a:pPr>
            <a:r>
              <a:rPr lang="en-US" b="1" dirty="0"/>
              <a:t>Translation:</a:t>
            </a:r>
            <a:r>
              <a:rPr lang="en-US" dirty="0"/>
              <a:t> Shifting all control points in a specific direction (left, right, up, down).</a:t>
            </a:r>
          </a:p>
          <a:p>
            <a:pPr marL="742950" lvl="1" indent="-285750">
              <a:buFont typeface="Arial" panose="020B0604020202020204" pitchFamily="34" charset="0"/>
              <a:buChar char="•"/>
            </a:pPr>
            <a:r>
              <a:rPr lang="en-US" b="1" dirty="0"/>
              <a:t>Rotation:</a:t>
            </a:r>
            <a:r>
              <a:rPr lang="en-US" dirty="0"/>
              <a:t> Rotating all control points around a fixed point.</a:t>
            </a:r>
          </a:p>
          <a:p>
            <a:pPr marL="742950" lvl="1" indent="-285750">
              <a:buFont typeface="Arial" panose="020B0604020202020204" pitchFamily="34" charset="0"/>
              <a:buChar char="•"/>
            </a:pPr>
            <a:r>
              <a:rPr lang="en-US" b="1" dirty="0"/>
              <a:t>Scaling:</a:t>
            </a:r>
            <a:r>
              <a:rPr lang="en-US" dirty="0"/>
              <a:t> Uniformly shrinking or expanding all control points.</a:t>
            </a:r>
          </a:p>
          <a:p>
            <a:endParaRPr lang="en-US" dirty="0"/>
          </a:p>
          <a:p>
            <a:r>
              <a:rPr lang="en-US" b="1" dirty="0"/>
              <a:t>End Points Geometric Property:</a:t>
            </a:r>
            <a:endParaRPr lang="en-US" dirty="0"/>
          </a:p>
          <a:p>
            <a:pPr>
              <a:buFont typeface="Arial" panose="020B0604020202020204" pitchFamily="34" charset="0"/>
              <a:buChar char="•"/>
            </a:pPr>
            <a:r>
              <a:rPr lang="en-US" dirty="0"/>
              <a:t>This property states that the </a:t>
            </a:r>
            <a:r>
              <a:rPr lang="en-US" b="1" dirty="0"/>
              <a:t>first and last control points</a:t>
            </a:r>
            <a:r>
              <a:rPr lang="en-US" dirty="0"/>
              <a:t> of a </a:t>
            </a:r>
            <a:r>
              <a:rPr lang="en-US" dirty="0" err="1"/>
              <a:t>Bézier</a:t>
            </a:r>
            <a:r>
              <a:rPr lang="en-US" dirty="0"/>
              <a:t> curve (P₀ and </a:t>
            </a:r>
            <a:r>
              <a:rPr lang="en-US" dirty="0" err="1"/>
              <a:t>Pn</a:t>
            </a:r>
            <a:r>
              <a:rPr lang="en-US" dirty="0"/>
              <a:t>) always coincide with the </a:t>
            </a:r>
            <a:r>
              <a:rPr lang="en-US" b="1" dirty="0"/>
              <a:t>starting and ending points</a:t>
            </a:r>
            <a:r>
              <a:rPr lang="en-US" dirty="0"/>
              <a:t> of the curve itself.</a:t>
            </a:r>
          </a:p>
          <a:p>
            <a:pPr>
              <a:buFont typeface="Arial" panose="020B0604020202020204" pitchFamily="34" charset="0"/>
              <a:buChar char="•"/>
            </a:pPr>
            <a:r>
              <a:rPr lang="en-US" dirty="0"/>
              <a:t>In simpler terms, the </a:t>
            </a:r>
            <a:r>
              <a:rPr lang="en-US" dirty="0" err="1"/>
              <a:t>Bézier</a:t>
            </a:r>
            <a:r>
              <a:rPr lang="en-US" dirty="0"/>
              <a:t> curve always begins and ends exactly at the positions defined by the first and last control points, respectively. This provides a clear connection between the control points and the resulting curve.</a:t>
            </a:r>
          </a:p>
          <a:p>
            <a:endParaRPr lang="en-US" dirty="0"/>
          </a:p>
          <a:p>
            <a:r>
              <a:rPr lang="en-US" b="1" dirty="0"/>
              <a:t>Convex Hull Property:</a:t>
            </a:r>
            <a:endParaRPr lang="en-US" dirty="0"/>
          </a:p>
          <a:p>
            <a:pPr>
              <a:buFont typeface="Arial" panose="020B0604020202020204" pitchFamily="34" charset="0"/>
              <a:buChar char="•"/>
            </a:pPr>
            <a:r>
              <a:rPr lang="en-US" dirty="0"/>
              <a:t>This property defines the region where the </a:t>
            </a:r>
            <a:r>
              <a:rPr lang="en-US" dirty="0" err="1"/>
              <a:t>Bézier</a:t>
            </a:r>
            <a:r>
              <a:rPr lang="en-US" dirty="0"/>
              <a:t> curve can reside. It states that the entire curve lies entirely </a:t>
            </a:r>
            <a:r>
              <a:rPr lang="en-US" b="1" dirty="0"/>
              <a:t>within the convex hull</a:t>
            </a:r>
            <a:r>
              <a:rPr lang="en-US" dirty="0"/>
              <a:t> of its control points.</a:t>
            </a:r>
          </a:p>
          <a:p>
            <a:pPr>
              <a:buFont typeface="Arial" panose="020B0604020202020204" pitchFamily="34" charset="0"/>
              <a:buChar char="•"/>
            </a:pPr>
            <a:r>
              <a:rPr lang="en-US" dirty="0"/>
              <a:t>Imagine the control points as nails holding a rubber band taut. The convex hull is the shape formed by the rubber band. The </a:t>
            </a:r>
            <a:r>
              <a:rPr lang="en-US" dirty="0" err="1"/>
              <a:t>Bézier</a:t>
            </a:r>
            <a:r>
              <a:rPr lang="en-US" dirty="0"/>
              <a:t> curve will never stray outside this area, ensuring a smooth path that reflects the positions of the control points.</a:t>
            </a:r>
          </a:p>
          <a:p>
            <a:endParaRPr lang="en-US" dirty="0"/>
          </a:p>
          <a:p>
            <a:r>
              <a:rPr lang="en-US" b="1" dirty="0"/>
              <a:t>Symmetry:</a:t>
            </a:r>
            <a:endParaRPr lang="en-US" dirty="0"/>
          </a:p>
          <a:p>
            <a:pPr>
              <a:buFont typeface="Arial" panose="020B0604020202020204" pitchFamily="34" charset="0"/>
              <a:buChar char="•"/>
            </a:pPr>
            <a:r>
              <a:rPr lang="en-US" dirty="0"/>
              <a:t>This property deals with the effect of reversing the order of the control points. If you take the original set of control points (P₀ through </a:t>
            </a:r>
            <a:r>
              <a:rPr lang="en-US" dirty="0" err="1"/>
              <a:t>Pn</a:t>
            </a:r>
            <a:r>
              <a:rPr lang="en-US" dirty="0"/>
              <a:t>) and rearrange them in reverse order (</a:t>
            </a:r>
            <a:r>
              <a:rPr lang="en-US" dirty="0" err="1"/>
              <a:t>Pn</a:t>
            </a:r>
            <a:r>
              <a:rPr lang="en-US" dirty="0"/>
              <a:t> through P₀), the resulting </a:t>
            </a:r>
            <a:r>
              <a:rPr lang="en-US" dirty="0" err="1"/>
              <a:t>Bézier</a:t>
            </a:r>
            <a:r>
              <a:rPr lang="en-US" dirty="0"/>
              <a:t> curve will have the same </a:t>
            </a:r>
            <a:r>
              <a:rPr lang="en-US" b="1" dirty="0"/>
              <a:t>shape</a:t>
            </a:r>
            <a:r>
              <a:rPr lang="en-US" dirty="0"/>
              <a:t> as the original curve.</a:t>
            </a:r>
          </a:p>
          <a:p>
            <a:pPr>
              <a:buFont typeface="Arial" panose="020B0604020202020204" pitchFamily="34" charset="0"/>
              <a:buChar char="•"/>
            </a:pPr>
            <a:r>
              <a:rPr lang="en-US" dirty="0"/>
              <a:t>However, the direction or "flow" of the curve will be reversed. This property is useful for defining symmetrical shapes and allows some flexibility in how you define the control points.</a:t>
            </a:r>
          </a:p>
          <a:p>
            <a:endParaRPr lang="en-US" dirty="0"/>
          </a:p>
          <a:p>
            <a:endParaRPr lang="en-US" dirty="0"/>
          </a:p>
          <a:p>
            <a:r>
              <a:rPr lang="en-US" b="1" dirty="0"/>
              <a:t>Variation Diminishing Property:</a:t>
            </a:r>
            <a:endParaRPr lang="en-US" dirty="0"/>
          </a:p>
          <a:p>
            <a:pPr>
              <a:buFont typeface="Arial" panose="020B0604020202020204" pitchFamily="34" charset="0"/>
              <a:buChar char="•"/>
            </a:pPr>
            <a:r>
              <a:rPr lang="en-US" dirty="0"/>
              <a:t>This property describes how the </a:t>
            </a:r>
            <a:r>
              <a:rPr lang="en-US" dirty="0" err="1"/>
              <a:t>Bézier</a:t>
            </a:r>
            <a:r>
              <a:rPr lang="en-US" dirty="0"/>
              <a:t> curve behaves in relation to its defining polygon, formed by connecting the control points with straight lines.</a:t>
            </a:r>
          </a:p>
          <a:p>
            <a:pPr>
              <a:buFont typeface="Arial" panose="020B0604020202020204" pitchFamily="34" charset="0"/>
              <a:buChar char="•"/>
            </a:pPr>
            <a:r>
              <a:rPr lang="en-US" dirty="0"/>
              <a:t>It states that the </a:t>
            </a:r>
            <a:r>
              <a:rPr lang="en-US" dirty="0" err="1"/>
              <a:t>Bézier</a:t>
            </a:r>
            <a:r>
              <a:rPr lang="en-US" dirty="0"/>
              <a:t> curve never oscillates (goes above and below a line) more often than the defining polygon. In simpler terms, the curve avoids drastic changes in direction compared to the polygon formed by its control points.</a:t>
            </a:r>
          </a:p>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29</a:t>
            </a:fld>
            <a:endParaRPr lang="th-TH"/>
          </a:p>
        </p:txBody>
      </p:sp>
    </p:spTree>
    <p:extLst>
      <p:ext uri="{BB962C8B-B14F-4D97-AF65-F5344CB8AC3E}">
        <p14:creationId xmlns:p14="http://schemas.microsoft.com/office/powerpoint/2010/main" val="2817302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30</a:t>
            </a:fld>
            <a:endParaRPr lang="th-TH"/>
          </a:p>
        </p:txBody>
      </p:sp>
    </p:spTree>
    <p:extLst>
      <p:ext uri="{BB962C8B-B14F-4D97-AF65-F5344CB8AC3E}">
        <p14:creationId xmlns:p14="http://schemas.microsoft.com/office/powerpoint/2010/main" val="77210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have a large canvas where you're creating a detailed painting (the entire scene). The viewport would be like holding a frame up to the canvas, focusing only on a specific section of the painting to be displayed at a time.</a:t>
            </a:r>
          </a:p>
          <a:p>
            <a:endParaRPr lang="en-US" dirty="0"/>
          </a:p>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33</a:t>
            </a:fld>
            <a:endParaRPr lang="th-TH"/>
          </a:p>
        </p:txBody>
      </p:sp>
    </p:spTree>
    <p:extLst>
      <p:ext uri="{BB962C8B-B14F-4D97-AF65-F5344CB8AC3E}">
        <p14:creationId xmlns:p14="http://schemas.microsoft.com/office/powerpoint/2010/main" val="324837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 x </a:t>
            </a:r>
            <a:r>
              <a:rPr lang="en-US" dirty="0">
                <a:sym typeface="Wingdings" panose="05000000000000000000" pitchFamily="2" charset="2"/>
              </a:rPr>
              <a:t> 4 blocks</a:t>
            </a:r>
          </a:p>
          <a:p>
            <a:r>
              <a:rPr lang="en-US" dirty="0">
                <a:sym typeface="Wingdings" panose="05000000000000000000" pitchFamily="2" charset="2"/>
              </a:rPr>
              <a:t>Shift y  3 blocks</a:t>
            </a:r>
          </a:p>
          <a:p>
            <a:r>
              <a:rPr lang="en-US" dirty="0">
                <a:sym typeface="Wingdings" panose="05000000000000000000" pitchFamily="2" charset="2"/>
              </a:rPr>
              <a:t>Turn up-side down  -y</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EDB3BB0-67C5-4F67-93B2-0B0E9D8BD9A0}" type="slidenum">
              <a:rPr lang="th-TH" smtClean="0"/>
              <a:t>35</a:t>
            </a:fld>
            <a:endParaRPr lang="th-TH"/>
          </a:p>
        </p:txBody>
      </p:sp>
    </p:spTree>
    <p:extLst>
      <p:ext uri="{BB962C8B-B14F-4D97-AF65-F5344CB8AC3E}">
        <p14:creationId xmlns:p14="http://schemas.microsoft.com/office/powerpoint/2010/main" val="199042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48</a:t>
            </a:fld>
            <a:endParaRPr lang="th-TH"/>
          </a:p>
        </p:txBody>
      </p:sp>
    </p:spTree>
    <p:extLst>
      <p:ext uri="{BB962C8B-B14F-4D97-AF65-F5344CB8AC3E}">
        <p14:creationId xmlns:p14="http://schemas.microsoft.com/office/powerpoint/2010/main" val="2845619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real-world coordinates = real values </a:t>
            </a:r>
            <a:r>
              <a:rPr lang="en-US" dirty="0">
                <a:sym typeface="Wingdings" panose="05000000000000000000" pitchFamily="2" charset="2"/>
              </a:rPr>
              <a:t> pixel integer coordinates</a:t>
            </a:r>
          </a:p>
          <a:p>
            <a:r>
              <a:rPr lang="en-US" dirty="0">
                <a:sym typeface="Wingdings" panose="05000000000000000000" pitchFamily="2" charset="2"/>
              </a:rPr>
              <a:t>Grid of pixels and curves = best visual representations</a:t>
            </a:r>
          </a:p>
          <a:p>
            <a:r>
              <a:rPr lang="en-US" dirty="0">
                <a:sym typeface="Wingdings" panose="05000000000000000000" pitchFamily="2" charset="2"/>
              </a:rPr>
              <a:t>.</a:t>
            </a:r>
            <a:endParaRPr lang="en-US" dirty="0"/>
          </a:p>
          <a:p>
            <a:r>
              <a:rPr lang="en-US" dirty="0"/>
              <a:t>Ideal image descriptions use real-number coordinates, while pixel locations are restricted to integers (row and column numbers). </a:t>
            </a:r>
          </a:p>
          <a:p>
            <a:r>
              <a:rPr lang="en-US" dirty="0"/>
              <a:t>This mapping can cause aliasing as multiple real-number coordinates might collapse onto the same integer pixel location.</a:t>
            </a:r>
          </a:p>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4</a:t>
            </a:fld>
            <a:endParaRPr lang="th-TH"/>
          </a:p>
        </p:txBody>
      </p:sp>
    </p:spTree>
    <p:extLst>
      <p:ext uri="{BB962C8B-B14F-4D97-AF65-F5344CB8AC3E}">
        <p14:creationId xmlns:p14="http://schemas.microsoft.com/office/powerpoint/2010/main" val="33888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5</a:t>
            </a:fld>
            <a:endParaRPr lang="th-TH"/>
          </a:p>
        </p:txBody>
      </p:sp>
    </p:spTree>
    <p:extLst>
      <p:ext uri="{BB962C8B-B14F-4D97-AF65-F5344CB8AC3E}">
        <p14:creationId xmlns:p14="http://schemas.microsoft.com/office/powerpoint/2010/main" val="942194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Coordinate system = bound by left right top bottom = rectangle.</a:t>
            </a:r>
          </a:p>
          <a:p>
            <a:r>
              <a:rPr lang="en-US" dirty="0"/>
              <a:t>Specific application has its own coordinate system </a:t>
            </a:r>
            <a:r>
              <a:rPr lang="en-US" dirty="0">
                <a:sym typeface="Wingdings" panose="05000000000000000000" pitchFamily="2" charset="2"/>
              </a:rPr>
              <a:t> best to define its own system</a:t>
            </a:r>
          </a:p>
          <a:p>
            <a:endParaRPr lang="en-US" dirty="0"/>
          </a:p>
        </p:txBody>
      </p:sp>
      <p:sp>
        <p:nvSpPr>
          <p:cNvPr id="4" name="Slide Number Placeholder 3"/>
          <p:cNvSpPr>
            <a:spLocks noGrp="1"/>
          </p:cNvSpPr>
          <p:nvPr>
            <p:ph type="sldNum" sz="quarter" idx="5"/>
          </p:nvPr>
        </p:nvSpPr>
        <p:spPr/>
        <p:txBody>
          <a:bodyPr/>
          <a:lstStyle/>
          <a:p>
            <a:fld id="{9EDB3BB0-67C5-4F67-93B2-0B0E9D8BD9A0}" type="slidenum">
              <a:rPr lang="th-TH" smtClean="0"/>
              <a:t>7</a:t>
            </a:fld>
            <a:endParaRPr lang="th-TH"/>
          </a:p>
        </p:txBody>
      </p:sp>
    </p:spTree>
    <p:extLst>
      <p:ext uri="{BB962C8B-B14F-4D97-AF65-F5344CB8AC3E}">
        <p14:creationId xmlns:p14="http://schemas.microsoft.com/office/powerpoint/2010/main" val="2672447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mapping between , for example, two screen resolution.</a:t>
            </a:r>
          </a:p>
          <a:p>
            <a:r>
              <a:rPr lang="en-US" dirty="0"/>
              <a:t>2d coordinate transformation equations</a:t>
            </a:r>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8</a:t>
            </a:fld>
            <a:endParaRPr lang="th-TH"/>
          </a:p>
        </p:txBody>
      </p:sp>
    </p:spTree>
    <p:extLst>
      <p:ext uri="{BB962C8B-B14F-4D97-AF65-F5344CB8AC3E}">
        <p14:creationId xmlns:p14="http://schemas.microsoft.com/office/powerpoint/2010/main" val="1981221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Aspect ratio may cause some distortion.</a:t>
            </a:r>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10</a:t>
            </a:fld>
            <a:endParaRPr lang="th-TH"/>
          </a:p>
        </p:txBody>
      </p:sp>
    </p:spTree>
    <p:extLst>
      <p:ext uri="{BB962C8B-B14F-4D97-AF65-F5344CB8AC3E}">
        <p14:creationId xmlns:p14="http://schemas.microsoft.com/office/powerpoint/2010/main" val="1634143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Preserving aspect ratio of the drawing area </a:t>
            </a:r>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11</a:t>
            </a:fld>
            <a:endParaRPr lang="th-TH"/>
          </a:p>
        </p:txBody>
      </p:sp>
    </p:spTree>
    <p:extLst>
      <p:ext uri="{BB962C8B-B14F-4D97-AF65-F5344CB8AC3E}">
        <p14:creationId xmlns:p14="http://schemas.microsoft.com/office/powerpoint/2010/main" val="2277851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M L cone cells </a:t>
            </a:r>
            <a:r>
              <a:rPr lang="en-US" dirty="0">
                <a:sym typeface="Wingdings" panose="05000000000000000000" pitchFamily="2" charset="2"/>
              </a:rPr>
              <a:t> perceived light in a range</a:t>
            </a:r>
          </a:p>
          <a:p>
            <a:r>
              <a:rPr lang="en-US" dirty="0">
                <a:sym typeface="Wingdings" panose="05000000000000000000" pitchFamily="2" charset="2"/>
              </a:rPr>
              <a:t>R G B  small ranges of color spectrum</a:t>
            </a:r>
          </a:p>
          <a:p>
            <a:r>
              <a:rPr lang="en-US" dirty="0">
                <a:sym typeface="Wingdings" panose="05000000000000000000" pitchFamily="2" charset="2"/>
              </a:rPr>
              <a:t>Color variations = mixing R G B</a:t>
            </a:r>
          </a:p>
          <a:p>
            <a:r>
              <a:rPr lang="en-US" dirty="0">
                <a:sym typeface="Wingdings" panose="05000000000000000000" pitchFamily="2" charset="2"/>
              </a:rPr>
              <a:t>Intensity range = (0, 1)</a:t>
            </a:r>
          </a:p>
          <a:p>
            <a:r>
              <a:rPr lang="en-US" dirty="0"/>
              <a:t>Color gamut = a range of colors affects accuracy and consistency</a:t>
            </a:r>
          </a:p>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12</a:t>
            </a:fld>
            <a:endParaRPr lang="th-TH"/>
          </a:p>
        </p:txBody>
      </p:sp>
    </p:spTree>
    <p:extLst>
      <p:ext uri="{BB962C8B-B14F-4D97-AF65-F5344CB8AC3E}">
        <p14:creationId xmlns:p14="http://schemas.microsoft.com/office/powerpoint/2010/main" val="1182250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9EDB3BB0-67C5-4F67-93B2-0B0E9D8BD9A0}" type="slidenum">
              <a:rPr lang="th-TH" smtClean="0"/>
              <a:t>23</a:t>
            </a:fld>
            <a:endParaRPr lang="th-TH"/>
          </a:p>
        </p:txBody>
      </p:sp>
    </p:spTree>
    <p:extLst>
      <p:ext uri="{BB962C8B-B14F-4D97-AF65-F5344CB8AC3E}">
        <p14:creationId xmlns:p14="http://schemas.microsoft.com/office/powerpoint/2010/main" val="3205555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9/27/2024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2477969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pPr/>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936391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959193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4F0E216-BA48-4F04-AC4F-645AA0DD6AC6}" type="datetimeFigureOut">
              <a:rPr lang="en-US" smtClean="0"/>
              <a:pPr/>
              <a:t>9/27/2024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574078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81660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42275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601295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844916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F0E216-BA48-4F04-AC4F-645AA0DD6AC6}"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230386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F0E216-BA48-4F04-AC4F-645AA0DD6AC6}" type="datetimeFigureOut">
              <a:rPr lang="en-US" smtClean="0"/>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28370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F0E216-BA48-4F04-AC4F-645AA0DD6AC6}" type="datetimeFigureOut">
              <a:rPr lang="en-US" smtClean="0"/>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99515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0E216-BA48-4F04-AC4F-645AA0DD6AC6}" type="datetimeFigureOut">
              <a:rPr lang="en-US" smtClean="0"/>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4705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62294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64F0E216-BA48-4F04-AC4F-645AA0DD6AC6}" type="datetimeFigureOut">
              <a:rPr lang="en-US" smtClean="0"/>
              <a:pPr/>
              <a:t>9/27/2024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86856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64F0E216-BA48-4F04-AC4F-645AA0DD6AC6}" type="datetimeFigureOut">
              <a:rPr lang="en-US" smtClean="0"/>
              <a:pPr/>
              <a:t>9/27/2024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545119713"/>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gif"/><Relationship Id="rId5" Type="http://schemas.openxmlformats.org/officeDocument/2006/relationships/image" Target="../media/image45.gif"/><Relationship Id="rId4" Type="http://schemas.openxmlformats.org/officeDocument/2006/relationships/image" Target="../media/image44.gif"/></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25" name="Rectangle 24">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2" name="Title 1">
            <a:extLst>
              <a:ext uri="{FF2B5EF4-FFF2-40B4-BE49-F238E27FC236}">
                <a16:creationId xmlns:a16="http://schemas.microsoft.com/office/drawing/2014/main" id="{2C253FB3-2622-A0F4-1F10-97AB04F7FFAB}"/>
              </a:ext>
            </a:extLst>
          </p:cNvPr>
          <p:cNvSpPr>
            <a:spLocks noGrp="1"/>
          </p:cNvSpPr>
          <p:nvPr>
            <p:ph type="ctrTitle"/>
          </p:nvPr>
        </p:nvSpPr>
        <p:spPr>
          <a:xfrm>
            <a:off x="451513" y="5176569"/>
            <a:ext cx="4589009" cy="970450"/>
          </a:xfrm>
        </p:spPr>
        <p:txBody>
          <a:bodyPr vert="horz" lIns="91440" tIns="45720" rIns="91440" bIns="45720" rtlCol="0" anchor="ctr">
            <a:normAutofit/>
          </a:bodyPr>
          <a:lstStyle/>
          <a:p>
            <a:r>
              <a:rPr lang="en-US" sz="2400"/>
              <a:t>Working with 2d Graphics</a:t>
            </a:r>
          </a:p>
        </p:txBody>
      </p:sp>
      <p:pic>
        <p:nvPicPr>
          <p:cNvPr id="14" name="Picture 13" descr="Colored pencils inside a pencil holder which is on top of a wood table">
            <a:extLst>
              <a:ext uri="{FF2B5EF4-FFF2-40B4-BE49-F238E27FC236}">
                <a16:creationId xmlns:a16="http://schemas.microsoft.com/office/drawing/2014/main" id="{F6DAC168-F1E8-9DC4-C170-BDB4B075E062}"/>
              </a:ext>
            </a:extLst>
          </p:cNvPr>
          <p:cNvPicPr>
            <a:picLocks noChangeAspect="1"/>
          </p:cNvPicPr>
          <p:nvPr/>
        </p:nvPicPr>
        <p:blipFill rotWithShape="1">
          <a:blip r:embed="rId2"/>
          <a:srcRect t="45592" b="5075"/>
          <a:stretch/>
        </p:blipFill>
        <p:spPr>
          <a:xfrm>
            <a:off x="514351" y="641798"/>
            <a:ext cx="11163299" cy="3676047"/>
          </a:xfrm>
          <a:prstGeom prst="roundRect">
            <a:avLst>
              <a:gd name="adj" fmla="val 3876"/>
            </a:avLst>
          </a:prstGeom>
          <a:ln>
            <a:solidFill>
              <a:schemeClr val="accent1"/>
            </a:solidFill>
          </a:ln>
          <a:effectLst/>
        </p:spPr>
      </p:pic>
      <p:sp>
        <p:nvSpPr>
          <p:cNvPr id="3" name="Subtitle 2">
            <a:extLst>
              <a:ext uri="{FF2B5EF4-FFF2-40B4-BE49-F238E27FC236}">
                <a16:creationId xmlns:a16="http://schemas.microsoft.com/office/drawing/2014/main" id="{A177F06C-C152-AF96-12F8-C686E46EE150}"/>
              </a:ext>
            </a:extLst>
          </p:cNvPr>
          <p:cNvSpPr>
            <a:spLocks noGrp="1"/>
          </p:cNvSpPr>
          <p:nvPr>
            <p:ph type="subTitle" idx="1"/>
          </p:nvPr>
        </p:nvSpPr>
        <p:spPr>
          <a:xfrm>
            <a:off x="5344886" y="5176569"/>
            <a:ext cx="6028400" cy="1242160"/>
          </a:xfrm>
        </p:spPr>
        <p:txBody>
          <a:bodyPr vert="horz" lIns="91440" tIns="45720" rIns="91440" bIns="45720" rtlCol="0" anchor="ctr">
            <a:normAutofit lnSpcReduction="10000"/>
          </a:bodyPr>
          <a:lstStyle/>
          <a:p>
            <a:pPr algn="r">
              <a:lnSpc>
                <a:spcPct val="90000"/>
              </a:lnSpc>
            </a:pPr>
            <a:r>
              <a:rPr lang="en-US" sz="1400" dirty="0">
                <a:solidFill>
                  <a:srgbClr val="FEFEFE"/>
                </a:solidFill>
              </a:rPr>
              <a:t>Lecturer : Tanaboon Tongbuasirilai</a:t>
            </a:r>
          </a:p>
          <a:p>
            <a:pPr algn="r">
              <a:lnSpc>
                <a:spcPct val="90000"/>
              </a:lnSpc>
            </a:pPr>
            <a:r>
              <a:rPr lang="en-US" sz="1400">
                <a:solidFill>
                  <a:srgbClr val="FEFEFE"/>
                </a:solidFill>
              </a:rPr>
              <a:t>Course : ICCS404</a:t>
            </a:r>
            <a:endParaRPr lang="en-US" sz="1400" dirty="0">
              <a:solidFill>
                <a:srgbClr val="FEFEFE"/>
              </a:solidFill>
            </a:endParaRPr>
          </a:p>
          <a:p>
            <a:pPr algn="r">
              <a:lnSpc>
                <a:spcPct val="90000"/>
              </a:lnSpc>
            </a:pPr>
            <a:endParaRPr lang="en-US" sz="1400" dirty="0">
              <a:solidFill>
                <a:srgbClr val="FEFEFE"/>
              </a:solidFill>
            </a:endParaRPr>
          </a:p>
          <a:p>
            <a:pPr algn="r">
              <a:lnSpc>
                <a:spcPct val="90000"/>
              </a:lnSpc>
            </a:pPr>
            <a:r>
              <a:rPr lang="en-US" sz="1400" dirty="0">
                <a:solidFill>
                  <a:srgbClr val="FEFEFE"/>
                </a:solidFill>
              </a:rPr>
              <a:t>Week 2 : 2D Graphics</a:t>
            </a:r>
          </a:p>
          <a:p>
            <a:pPr algn="r">
              <a:lnSpc>
                <a:spcPct val="90000"/>
              </a:lnSpc>
            </a:pPr>
            <a:endParaRPr lang="en-US" sz="1400" dirty="0">
              <a:solidFill>
                <a:srgbClr val="FEFEFE"/>
              </a:solidFill>
            </a:endParaRPr>
          </a:p>
        </p:txBody>
      </p:sp>
    </p:spTree>
    <p:extLst>
      <p:ext uri="{BB962C8B-B14F-4D97-AF65-F5344CB8AC3E}">
        <p14:creationId xmlns:p14="http://schemas.microsoft.com/office/powerpoint/2010/main" val="212972738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16" name="Rectangle 15">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5" name="Title 4">
            <a:extLst>
              <a:ext uri="{FF2B5EF4-FFF2-40B4-BE49-F238E27FC236}">
                <a16:creationId xmlns:a16="http://schemas.microsoft.com/office/drawing/2014/main" id="{D25EB02B-F646-4610-C59A-B1D03392DEBC}"/>
              </a:ext>
            </a:extLst>
          </p:cNvPr>
          <p:cNvSpPr>
            <a:spLocks noGrp="1"/>
          </p:cNvSpPr>
          <p:nvPr>
            <p:ph type="title"/>
          </p:nvPr>
        </p:nvSpPr>
        <p:spPr>
          <a:xfrm>
            <a:off x="412138" y="5186094"/>
            <a:ext cx="4072862" cy="970450"/>
          </a:xfr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p>
            <a:pPr algn="ctr"/>
            <a:r>
              <a:rPr lang="en-US" b="1" dirty="0"/>
              <a:t>A circle of radius 3 on different aspect ratios.</a:t>
            </a:r>
          </a:p>
        </p:txBody>
      </p:sp>
      <p:pic>
        <p:nvPicPr>
          <p:cNvPr id="9" name="Picture 8">
            <a:extLst>
              <a:ext uri="{FF2B5EF4-FFF2-40B4-BE49-F238E27FC236}">
                <a16:creationId xmlns:a16="http://schemas.microsoft.com/office/drawing/2014/main" id="{2FA86CC3-0FB2-F3CD-5865-E99BAFB1A9FE}"/>
              </a:ext>
            </a:extLst>
          </p:cNvPr>
          <p:cNvPicPr>
            <a:picLocks noChangeAspect="1"/>
          </p:cNvPicPr>
          <p:nvPr/>
        </p:nvPicPr>
        <p:blipFill>
          <a:blip r:embed="rId3"/>
          <a:stretch>
            <a:fillRect/>
          </a:stretch>
        </p:blipFill>
        <p:spPr>
          <a:xfrm>
            <a:off x="514351" y="514350"/>
            <a:ext cx="7941298" cy="393094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06492742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13" name="Rectangle 12">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2" name="Title 1">
            <a:extLst>
              <a:ext uri="{FF2B5EF4-FFF2-40B4-BE49-F238E27FC236}">
                <a16:creationId xmlns:a16="http://schemas.microsoft.com/office/drawing/2014/main" id="{63339797-FBFD-71B5-FA1C-0571D074F3F2}"/>
              </a:ext>
            </a:extLst>
          </p:cNvPr>
          <p:cNvSpPr>
            <a:spLocks noGrp="1"/>
          </p:cNvSpPr>
          <p:nvPr>
            <p:ph type="title"/>
          </p:nvPr>
        </p:nvSpPr>
        <p:spPr>
          <a:xfrm>
            <a:off x="451513" y="5176569"/>
            <a:ext cx="4589009" cy="970450"/>
          </a:xfr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rmAutofit/>
          </a:bodyPr>
          <a:lstStyle/>
          <a:p>
            <a:pPr algn="ctr"/>
            <a:r>
              <a:rPr lang="en-US" b="1" dirty="0"/>
              <a:t>A circle of radius 3 but on the same aspect ratios</a:t>
            </a:r>
          </a:p>
        </p:txBody>
      </p:sp>
      <p:pic>
        <p:nvPicPr>
          <p:cNvPr id="6" name="Picture 5">
            <a:extLst>
              <a:ext uri="{FF2B5EF4-FFF2-40B4-BE49-F238E27FC236}">
                <a16:creationId xmlns:a16="http://schemas.microsoft.com/office/drawing/2014/main" id="{1A757096-0FC7-3367-7BD8-9513262DE388}"/>
              </a:ext>
            </a:extLst>
          </p:cNvPr>
          <p:cNvPicPr>
            <a:picLocks noChangeAspect="1"/>
          </p:cNvPicPr>
          <p:nvPr/>
        </p:nvPicPr>
        <p:blipFill>
          <a:blip r:embed="rId3"/>
          <a:stretch>
            <a:fillRect/>
          </a:stretch>
        </p:blipFill>
        <p:spPr>
          <a:xfrm>
            <a:off x="514351" y="514350"/>
            <a:ext cx="7822771" cy="393094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85923175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1CC7-AF2F-B425-6CBC-8C221202CB05}"/>
              </a:ext>
            </a:extLst>
          </p:cNvPr>
          <p:cNvSpPr>
            <a:spLocks noGrp="1"/>
          </p:cNvSpPr>
          <p:nvPr>
            <p:ph type="title"/>
          </p:nvPr>
        </p:nvSpPr>
        <p:spPr/>
        <p:txBody>
          <a:bodyPr anchor="ctr"/>
          <a:lstStyle/>
          <a:p>
            <a:r>
              <a:rPr lang="en-US" sz="2400" dirty="0"/>
              <a:t>Color</a:t>
            </a:r>
            <a:endParaRPr lang="th-TH" sz="2400" dirty="0"/>
          </a:p>
        </p:txBody>
      </p:sp>
      <p:sp>
        <p:nvSpPr>
          <p:cNvPr id="3" name="Content Placeholder 2">
            <a:extLst>
              <a:ext uri="{FF2B5EF4-FFF2-40B4-BE49-F238E27FC236}">
                <a16:creationId xmlns:a16="http://schemas.microsoft.com/office/drawing/2014/main" id="{B53B8C76-0A55-B984-05E6-E5BF1CF79A7A}"/>
              </a:ext>
            </a:extLst>
          </p:cNvPr>
          <p:cNvSpPr>
            <a:spLocks noGrp="1"/>
          </p:cNvSpPr>
          <p:nvPr>
            <p:ph idx="1"/>
          </p:nvPr>
        </p:nvSpPr>
        <p:spPr/>
        <p:txBody>
          <a:bodyPr>
            <a:normAutofit fontScale="92500" lnSpcReduction="10000"/>
          </a:bodyPr>
          <a:lstStyle/>
          <a:p>
            <a:r>
              <a:rPr lang="en-US" dirty="0">
                <a:solidFill>
                  <a:srgbClr val="FFFF00"/>
                </a:solidFill>
              </a:rPr>
              <a:t>Colors on screens </a:t>
            </a:r>
            <a:r>
              <a:rPr lang="en-US" dirty="0"/>
              <a:t>are created by </a:t>
            </a:r>
            <a:r>
              <a:rPr lang="en-US" dirty="0">
                <a:solidFill>
                  <a:srgbClr val="FFFF00"/>
                </a:solidFill>
              </a:rPr>
              <a:t>combining red, green, and blue</a:t>
            </a:r>
            <a:r>
              <a:rPr lang="en-US" dirty="0"/>
              <a:t> light, with each color specified by three numbers representing the intensity of each component.</a:t>
            </a:r>
          </a:p>
          <a:p>
            <a:r>
              <a:rPr lang="en-US" dirty="0"/>
              <a:t>Intensities range from 0 (minimum) to 1 (maximum), forming the RGB color model.</a:t>
            </a:r>
          </a:p>
          <a:p>
            <a:r>
              <a:rPr lang="en-US" dirty="0">
                <a:solidFill>
                  <a:srgbClr val="FFFF00"/>
                </a:solidFill>
              </a:rPr>
              <a:t>The range of colors </a:t>
            </a:r>
            <a:r>
              <a:rPr lang="en-US" dirty="0"/>
              <a:t>a device can produce is called its </a:t>
            </a:r>
            <a:r>
              <a:rPr lang="en-US" dirty="0">
                <a:solidFill>
                  <a:srgbClr val="FFFF00"/>
                </a:solidFill>
              </a:rPr>
              <a:t>color gamut</a:t>
            </a:r>
            <a:r>
              <a:rPr lang="en-US" dirty="0"/>
              <a:t>, which varies between screens and printers, affecting color accuracy and consistency.</a:t>
            </a:r>
          </a:p>
          <a:p>
            <a:r>
              <a:rPr lang="en-US" dirty="0">
                <a:solidFill>
                  <a:srgbClr val="FFFF00"/>
                </a:solidFill>
              </a:rPr>
              <a:t>Printers use the CMYK color model </a:t>
            </a:r>
            <a:r>
              <a:rPr lang="en-US" dirty="0"/>
              <a:t>(cyan, magenta, yellow, black), which differs from the RGB model used by screens.</a:t>
            </a:r>
          </a:p>
          <a:p>
            <a:r>
              <a:rPr lang="en-US" dirty="0"/>
              <a:t>RGB colors are often represented with 8 bits per component (24-bit color), but other bit depths are used depending on application needs.</a:t>
            </a:r>
          </a:p>
          <a:p>
            <a:r>
              <a:rPr lang="en-US" dirty="0"/>
              <a:t>More bits per component (16 or 32 bits) can be used to improve accuracy in color computations, while fewer bits (16-bit color) save memory and were common when memory was costlier.</a:t>
            </a:r>
            <a:endParaRPr lang="th-TH" dirty="0"/>
          </a:p>
        </p:txBody>
      </p:sp>
      <p:sp>
        <p:nvSpPr>
          <p:cNvPr id="4" name="Text Placeholder 3">
            <a:extLst>
              <a:ext uri="{FF2B5EF4-FFF2-40B4-BE49-F238E27FC236}">
                <a16:creationId xmlns:a16="http://schemas.microsoft.com/office/drawing/2014/main" id="{6A42455E-D6AF-5E9B-C504-C86B14AA3CCD}"/>
              </a:ext>
            </a:extLst>
          </p:cNvPr>
          <p:cNvSpPr>
            <a:spLocks noGrp="1"/>
          </p:cNvSpPr>
          <p:nvPr>
            <p:ph type="body" sz="half" idx="2"/>
          </p:nvPr>
        </p:nvSpPr>
        <p:spPr>
          <a:xfrm>
            <a:off x="1073151" y="2260738"/>
            <a:ext cx="3547533" cy="3969733"/>
          </a:xfrm>
        </p:spPr>
        <p:txBody>
          <a:bodyPr anchor="t"/>
          <a:lstStyle/>
          <a:p>
            <a:pPr marL="285750" indent="-285750">
              <a:buFont typeface="Arial" panose="020B0604020202020204" pitchFamily="34" charset="0"/>
              <a:buChar char="•"/>
            </a:pPr>
            <a:r>
              <a:rPr lang="en-US" dirty="0">
                <a:solidFill>
                  <a:srgbClr val="FFFF00"/>
                </a:solidFill>
              </a:rPr>
              <a:t>Human eyes </a:t>
            </a:r>
            <a:r>
              <a:rPr lang="en-US" dirty="0"/>
              <a:t>have three types of cone cells sensitive to red, green, and blue light, but they respond to a range of wavelengths, not just pure colors. </a:t>
            </a:r>
          </a:p>
          <a:p>
            <a:pPr marL="285750" indent="-285750">
              <a:buFont typeface="Arial" panose="020B0604020202020204" pitchFamily="34" charset="0"/>
              <a:buChar char="•"/>
            </a:pPr>
            <a:r>
              <a:rPr lang="en-US" dirty="0">
                <a:solidFill>
                  <a:srgbClr val="FFFF00"/>
                </a:solidFill>
              </a:rPr>
              <a:t>Perceived colors </a:t>
            </a:r>
            <a:r>
              <a:rPr lang="en-US" dirty="0"/>
              <a:t>are determined by the stimulation levels of these cone cells.</a:t>
            </a:r>
          </a:p>
          <a:p>
            <a:pPr marL="285750" indent="-285750">
              <a:buFont typeface="Arial" panose="020B0604020202020204" pitchFamily="34" charset="0"/>
              <a:buChar char="•"/>
            </a:pPr>
            <a:r>
              <a:rPr lang="en-US" dirty="0"/>
              <a:t>While the RGB system (red, green, blue) defines colors on screens, it </a:t>
            </a:r>
            <a:r>
              <a:rPr lang="en-US" dirty="0">
                <a:solidFill>
                  <a:srgbClr val="FFFF00"/>
                </a:solidFill>
              </a:rPr>
              <a:t>can't replicate the full spectrum </a:t>
            </a:r>
            <a:r>
              <a:rPr lang="en-US" dirty="0"/>
              <a:t>our eyes perceive.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th-TH" dirty="0"/>
          </a:p>
        </p:txBody>
      </p:sp>
    </p:spTree>
    <p:extLst>
      <p:ext uri="{BB962C8B-B14F-4D97-AF65-F5344CB8AC3E}">
        <p14:creationId xmlns:p14="http://schemas.microsoft.com/office/powerpoint/2010/main" val="125029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77"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2078" name="Rounded Rectangle 16">
            <a:extLst>
              <a:ext uri="{FF2B5EF4-FFF2-40B4-BE49-F238E27FC236}">
                <a16:creationId xmlns:a16="http://schemas.microsoft.com/office/drawing/2014/main" id="{27C8FC7F-7C7F-491C-9FCA-6BCC885DA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306" y="643464"/>
            <a:ext cx="10927614"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9" name="Group 2078">
            <a:extLst>
              <a:ext uri="{FF2B5EF4-FFF2-40B4-BE49-F238E27FC236}">
                <a16:creationId xmlns:a16="http://schemas.microsoft.com/office/drawing/2014/main" id="{69B70B65-7AC7-4119-A404-399617955B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2062" name="Freeform 9">
              <a:extLst>
                <a:ext uri="{FF2B5EF4-FFF2-40B4-BE49-F238E27FC236}">
                  <a16:creationId xmlns:a16="http://schemas.microsoft.com/office/drawing/2014/main" id="{9E640CB9-C074-4CF1-8C84-2FF061892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Isosceles Triangle 2079">
              <a:extLst>
                <a:ext uri="{FF2B5EF4-FFF2-40B4-BE49-F238E27FC236}">
                  <a16:creationId xmlns:a16="http://schemas.microsoft.com/office/drawing/2014/main" id="{F830C1C5-9405-4A50-936E-51636AF6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Isosceles Triangle 2063">
              <a:extLst>
                <a:ext uri="{FF2B5EF4-FFF2-40B4-BE49-F238E27FC236}">
                  <a16:creationId xmlns:a16="http://schemas.microsoft.com/office/drawing/2014/main" id="{20769181-A18E-4E2F-AD82-752B9A03D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4A8DEDA-929E-F85B-E752-F2D937BE5C3E}"/>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sz="4000"/>
              <a:t>Human Visual System (HVS)</a:t>
            </a:r>
          </a:p>
        </p:txBody>
      </p:sp>
      <p:pic>
        <p:nvPicPr>
          <p:cNvPr id="2052" name="Picture 4">
            <a:extLst>
              <a:ext uri="{FF2B5EF4-FFF2-40B4-BE49-F238E27FC236}">
                <a16:creationId xmlns:a16="http://schemas.microsoft.com/office/drawing/2014/main" id="{06D540DA-FCC3-EDF0-623D-37E2FE31FD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7621" y="895961"/>
            <a:ext cx="4082714" cy="30926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82B739E-31CE-70B3-88EF-2FC89C61F56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4790" y="1122903"/>
            <a:ext cx="5129359" cy="26416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DA46E96-1A31-6094-D9B8-95F12859413B}"/>
              </a:ext>
            </a:extLst>
          </p:cNvPr>
          <p:cNvSpPr txBox="1"/>
          <p:nvPr/>
        </p:nvSpPr>
        <p:spPr>
          <a:xfrm>
            <a:off x="6164790" y="6588151"/>
            <a:ext cx="6109446" cy="261610"/>
          </a:xfrm>
          <a:prstGeom prst="rect">
            <a:avLst/>
          </a:prstGeom>
          <a:noFill/>
        </p:spPr>
        <p:txBody>
          <a:bodyPr wrap="square">
            <a:spAutoFit/>
          </a:bodyPr>
          <a:lstStyle/>
          <a:p>
            <a:r>
              <a:rPr lang="en-US" sz="1100" dirty="0"/>
              <a:t>https://saylordotorg.github.io/text_introduction-to-psychology/s08-02-seeing.html</a:t>
            </a:r>
            <a:endParaRPr lang="th-TH" sz="1100" dirty="0"/>
          </a:p>
        </p:txBody>
      </p:sp>
    </p:spTree>
    <p:extLst>
      <p:ext uri="{BB962C8B-B14F-4D97-AF65-F5344CB8AC3E}">
        <p14:creationId xmlns:p14="http://schemas.microsoft.com/office/powerpoint/2010/main" val="10759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3081" name="Rectangle 3080">
            <a:extLst>
              <a:ext uri="{FF2B5EF4-FFF2-40B4-BE49-F238E27FC236}">
                <a16:creationId xmlns:a16="http://schemas.microsoft.com/office/drawing/2014/main" id="{022AEB96-A3F8-4EC3-A246-8DAD9319A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Freeform 23">
            <a:extLst>
              <a:ext uri="{FF2B5EF4-FFF2-40B4-BE49-F238E27FC236}">
                <a16:creationId xmlns:a16="http://schemas.microsoft.com/office/drawing/2014/main" id="{14002556-A10E-479D-9B30-0C8B7938E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74229A-ED46-692E-6A87-A5269A34EB46}"/>
              </a:ext>
            </a:extLst>
          </p:cNvPr>
          <p:cNvSpPr>
            <a:spLocks noGrp="1"/>
          </p:cNvSpPr>
          <p:nvPr>
            <p:ph type="title"/>
          </p:nvPr>
        </p:nvSpPr>
        <p:spPr>
          <a:xfrm>
            <a:off x="451515" y="447188"/>
            <a:ext cx="3675318" cy="5468700"/>
          </a:xfrm>
        </p:spPr>
        <p:txBody>
          <a:bodyPr vert="horz" lIns="91440" tIns="45720" rIns="91440" bIns="45720" rtlCol="0" anchor="ctr">
            <a:normAutofit/>
          </a:bodyPr>
          <a:lstStyle/>
          <a:p>
            <a:r>
              <a:rPr lang="en-US" sz="3200" dirty="0"/>
              <a:t>Color models</a:t>
            </a:r>
          </a:p>
        </p:txBody>
      </p:sp>
      <p:sp>
        <p:nvSpPr>
          <p:cNvPr id="3" name="Content Placeholder 2">
            <a:extLst>
              <a:ext uri="{FF2B5EF4-FFF2-40B4-BE49-F238E27FC236}">
                <a16:creationId xmlns:a16="http://schemas.microsoft.com/office/drawing/2014/main" id="{DC09FF65-BEFF-D7EF-0C4C-25ECBE14DB5D}"/>
              </a:ext>
            </a:extLst>
          </p:cNvPr>
          <p:cNvSpPr>
            <a:spLocks noGrp="1"/>
          </p:cNvSpPr>
          <p:nvPr>
            <p:ph idx="1"/>
          </p:nvPr>
        </p:nvSpPr>
        <p:spPr>
          <a:xfrm>
            <a:off x="4724401" y="0"/>
            <a:ext cx="7279340" cy="4846746"/>
          </a:xfrm>
        </p:spPr>
        <p:style>
          <a:lnRef idx="3">
            <a:schemeClr val="lt1"/>
          </a:lnRef>
          <a:fillRef idx="1">
            <a:schemeClr val="dk1"/>
          </a:fillRef>
          <a:effectRef idx="1">
            <a:schemeClr val="dk1"/>
          </a:effectRef>
          <a:fontRef idx="minor">
            <a:schemeClr val="lt1"/>
          </a:fontRef>
        </p:style>
        <p:txBody>
          <a:bodyPr vert="horz" lIns="91440" tIns="45720" rIns="91440" bIns="45720" rtlCol="0" anchor="ctr">
            <a:normAutofit/>
          </a:bodyPr>
          <a:lstStyle/>
          <a:p>
            <a:pPr>
              <a:lnSpc>
                <a:spcPct val="90000"/>
              </a:lnSpc>
            </a:pPr>
            <a:r>
              <a:rPr lang="en-US" sz="1400" b="1" dirty="0">
                <a:solidFill>
                  <a:srgbClr val="FFFF00"/>
                </a:solidFill>
              </a:rPr>
              <a:t>RGB (Red, Green, Blue) </a:t>
            </a:r>
            <a:r>
              <a:rPr lang="en-US" sz="1400" dirty="0"/>
              <a:t>- The most </a:t>
            </a:r>
            <a:r>
              <a:rPr lang="en-US" sz="1400" dirty="0">
                <a:solidFill>
                  <a:srgbClr val="FFFF00"/>
                </a:solidFill>
              </a:rPr>
              <a:t>common color model </a:t>
            </a:r>
            <a:r>
              <a:rPr lang="en-US" sz="1400" dirty="0"/>
              <a:t>for displaying colors on electronic devices like screens. It combines red, green, and blue light in various intensities to create different colors.</a:t>
            </a:r>
          </a:p>
          <a:p>
            <a:pPr>
              <a:lnSpc>
                <a:spcPct val="90000"/>
              </a:lnSpc>
            </a:pPr>
            <a:endParaRPr lang="en-US" sz="1400" dirty="0"/>
          </a:p>
          <a:p>
            <a:pPr>
              <a:lnSpc>
                <a:spcPct val="90000"/>
              </a:lnSpc>
            </a:pPr>
            <a:r>
              <a:rPr lang="en-US" sz="1400" b="1" dirty="0">
                <a:solidFill>
                  <a:srgbClr val="FFFF00"/>
                </a:solidFill>
              </a:rPr>
              <a:t>CMYK (Cyan, Magenta, Yellow, Key Black) </a:t>
            </a:r>
            <a:r>
              <a:rPr lang="en-US" sz="1400" dirty="0"/>
              <a:t>- Primarily used </a:t>
            </a:r>
            <a:r>
              <a:rPr lang="en-US" sz="1400" dirty="0">
                <a:solidFill>
                  <a:srgbClr val="FFFF00"/>
                </a:solidFill>
              </a:rPr>
              <a:t>in printing</a:t>
            </a:r>
            <a:r>
              <a:rPr lang="en-US" sz="1400" dirty="0"/>
              <a:t>. CMYK inks subtract light to create colors. Combining cyan, magenta, and yellow inks creates black, but in practice, a separate black ink (Key Black) is used for better quality.</a:t>
            </a:r>
          </a:p>
          <a:p>
            <a:pPr>
              <a:lnSpc>
                <a:spcPct val="90000"/>
              </a:lnSpc>
            </a:pPr>
            <a:endParaRPr lang="en-US" sz="1400" dirty="0"/>
          </a:p>
          <a:p>
            <a:pPr>
              <a:lnSpc>
                <a:spcPct val="90000"/>
              </a:lnSpc>
            </a:pPr>
            <a:r>
              <a:rPr lang="en-US" sz="1400" b="1" dirty="0">
                <a:solidFill>
                  <a:srgbClr val="FFFF00"/>
                </a:solidFill>
              </a:rPr>
              <a:t>HSV (Hue, Saturation, Value) and HSL (Hue, Saturation, Lightness) </a:t>
            </a:r>
            <a:r>
              <a:rPr lang="en-US" sz="1400" dirty="0"/>
              <a:t>- These are variations on a theme. They represent color in a more intuitive way than RGB. Hue refers to the actual color itself (red, green, blue, etc.), Saturation controls the color intensity (pure color vs. grayish), and Value/Lightness controls the brightness. The slight difference lies in how they handle pure colors – HSV assigns maximum value for pure colors, while HSL assigns mid-point lightness.</a:t>
            </a:r>
          </a:p>
          <a:p>
            <a:pPr>
              <a:lnSpc>
                <a:spcPct val="90000"/>
              </a:lnSpc>
            </a:pPr>
            <a:endParaRPr lang="en-US" sz="1400" dirty="0"/>
          </a:p>
          <a:p>
            <a:pPr>
              <a:lnSpc>
                <a:spcPct val="90000"/>
              </a:lnSpc>
            </a:pPr>
            <a:r>
              <a:rPr lang="en-US" sz="1400" b="1" dirty="0" err="1">
                <a:solidFill>
                  <a:srgbClr val="FFFF00"/>
                </a:solidFill>
              </a:rPr>
              <a:t>YCbCr</a:t>
            </a:r>
            <a:r>
              <a:rPr lang="en-US" sz="1400" b="1" dirty="0">
                <a:solidFill>
                  <a:srgbClr val="FFFF00"/>
                </a:solidFill>
              </a:rPr>
              <a:t> (Luma, Chroma Blue, Chroma Red) </a:t>
            </a:r>
            <a:r>
              <a:rPr lang="en-US" sz="1400" dirty="0"/>
              <a:t>- This model is used for </a:t>
            </a:r>
            <a:r>
              <a:rPr lang="en-US" sz="1400" dirty="0">
                <a:solidFill>
                  <a:srgbClr val="FFFF00"/>
                </a:solidFill>
              </a:rPr>
              <a:t>video and image compression</a:t>
            </a:r>
            <a:r>
              <a:rPr lang="en-US" sz="1400" dirty="0"/>
              <a:t>. It separates the brightness information (Y - Luma) from the color information (</a:t>
            </a:r>
            <a:r>
              <a:rPr lang="en-US" sz="1400" dirty="0" err="1"/>
              <a:t>Cb</a:t>
            </a:r>
            <a:r>
              <a:rPr lang="en-US" sz="1400" dirty="0"/>
              <a:t> - Chroma Blue and Cr - Chroma Red). This allows for more efficient storage and transmission of video data.</a:t>
            </a:r>
          </a:p>
        </p:txBody>
      </p:sp>
      <p:pic>
        <p:nvPicPr>
          <p:cNvPr id="3074" name="Picture 2">
            <a:extLst>
              <a:ext uri="{FF2B5EF4-FFF2-40B4-BE49-F238E27FC236}">
                <a16:creationId xmlns:a16="http://schemas.microsoft.com/office/drawing/2014/main" id="{CE874558-D0CA-9F65-170F-03A8D390AF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1453" y="4926039"/>
            <a:ext cx="6585235" cy="1745087"/>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3FA937C-2972-8206-EFEA-A4EEE8521048}"/>
              </a:ext>
            </a:extLst>
          </p:cNvPr>
          <p:cNvSpPr txBox="1"/>
          <p:nvPr/>
        </p:nvSpPr>
        <p:spPr>
          <a:xfrm>
            <a:off x="9920313" y="6653967"/>
            <a:ext cx="2534771" cy="261610"/>
          </a:xfrm>
          <a:prstGeom prst="rect">
            <a:avLst/>
          </a:prstGeom>
          <a:noFill/>
        </p:spPr>
        <p:txBody>
          <a:bodyPr wrap="square">
            <a:spAutoFit/>
          </a:bodyPr>
          <a:lstStyle/>
          <a:p>
            <a:r>
              <a:rPr lang="en-US" sz="1100" dirty="0"/>
              <a:t>https://wikidocs.net/231484</a:t>
            </a:r>
            <a:endParaRPr lang="th-TH" sz="1100" dirty="0"/>
          </a:p>
        </p:txBody>
      </p:sp>
    </p:spTree>
    <p:extLst>
      <p:ext uri="{BB962C8B-B14F-4D97-AF65-F5344CB8AC3E}">
        <p14:creationId xmlns:p14="http://schemas.microsoft.com/office/powerpoint/2010/main" val="250719924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mera lens close up">
            <a:extLst>
              <a:ext uri="{FF2B5EF4-FFF2-40B4-BE49-F238E27FC236}">
                <a16:creationId xmlns:a16="http://schemas.microsoft.com/office/drawing/2014/main" id="{AB126AB0-3553-F1F6-1ADD-22F88C947BCB}"/>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1B93C38-B5C8-BD51-BB7F-5DEAF2381DA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dirty="0"/>
              <a:t>Demo – Color Model</a:t>
            </a:r>
          </a:p>
        </p:txBody>
      </p:sp>
      <p:sp>
        <p:nvSpPr>
          <p:cNvPr id="8" name="TextBox 7">
            <a:extLst>
              <a:ext uri="{FF2B5EF4-FFF2-40B4-BE49-F238E27FC236}">
                <a16:creationId xmlns:a16="http://schemas.microsoft.com/office/drawing/2014/main" id="{8550DCD5-4AA9-1D36-7A49-AA744638E3F6}"/>
              </a:ext>
            </a:extLst>
          </p:cNvPr>
          <p:cNvSpPr txBox="1"/>
          <p:nvPr/>
        </p:nvSpPr>
        <p:spPr>
          <a:xfrm>
            <a:off x="5990664" y="5575157"/>
            <a:ext cx="6100482" cy="369332"/>
          </a:xfrm>
          <a:prstGeom prst="rect">
            <a:avLst/>
          </a:prstGeom>
          <a:noFill/>
        </p:spPr>
        <p:txBody>
          <a:bodyPr wrap="square">
            <a:spAutoFit/>
          </a:bodyPr>
          <a:lstStyle/>
          <a:p>
            <a:pPr algn="ctr"/>
            <a:r>
              <a:rPr lang="en-US" dirty="0"/>
              <a:t>https://math.hws.edu/graphicsbook/c2/s1.html</a:t>
            </a:r>
            <a:endParaRPr lang="th-TH" dirty="0"/>
          </a:p>
        </p:txBody>
      </p:sp>
    </p:spTree>
    <p:extLst>
      <p:ext uri="{BB962C8B-B14F-4D97-AF65-F5344CB8AC3E}">
        <p14:creationId xmlns:p14="http://schemas.microsoft.com/office/powerpoint/2010/main" val="262026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6E88-F349-232D-3DBE-3F071DC660D7}"/>
              </a:ext>
            </a:extLst>
          </p:cNvPr>
          <p:cNvSpPr>
            <a:spLocks noGrp="1"/>
          </p:cNvSpPr>
          <p:nvPr>
            <p:ph type="title"/>
          </p:nvPr>
        </p:nvSpPr>
        <p:spPr/>
        <p:txBody>
          <a:bodyPr anchor="ctr"/>
          <a:lstStyle/>
          <a:p>
            <a:r>
              <a:rPr lang="en-US" sz="2800" dirty="0"/>
              <a:t>Transparency</a:t>
            </a:r>
            <a:endParaRPr lang="th-TH" sz="2800" dirty="0"/>
          </a:p>
        </p:txBody>
      </p:sp>
      <p:sp>
        <p:nvSpPr>
          <p:cNvPr id="3" name="Content Placeholder 2">
            <a:extLst>
              <a:ext uri="{FF2B5EF4-FFF2-40B4-BE49-F238E27FC236}">
                <a16:creationId xmlns:a16="http://schemas.microsoft.com/office/drawing/2014/main" id="{9E437C3D-D847-F7F4-334D-81C9C9DAB5D0}"/>
              </a:ext>
            </a:extLst>
          </p:cNvPr>
          <p:cNvSpPr>
            <a:spLocks noGrp="1"/>
          </p:cNvSpPr>
          <p:nvPr>
            <p:ph idx="1"/>
          </p:nvPr>
        </p:nvSpPr>
        <p:spPr/>
        <p:txBody>
          <a:bodyPr/>
          <a:lstStyle/>
          <a:p>
            <a:r>
              <a:rPr lang="en-US" dirty="0">
                <a:solidFill>
                  <a:srgbClr val="FFFF00"/>
                </a:solidFill>
              </a:rPr>
              <a:t>Alpha ranges</a:t>
            </a:r>
            <a:r>
              <a:rPr lang="en-US" dirty="0"/>
              <a:t> from 0 (completely transparent) to 1 (fully opaque). Values in between create translucent colors.</a:t>
            </a:r>
          </a:p>
          <a:p>
            <a:r>
              <a:rPr lang="en-US" dirty="0"/>
              <a:t>A 32-bit integer can represent an RGBA color. The order of components within these 32 bits can vary (often Alpha-Red-Green-Blue, but other arrangements exist).</a:t>
            </a:r>
          </a:p>
          <a:p>
            <a:r>
              <a:rPr lang="en-US" dirty="0"/>
              <a:t>Understanding </a:t>
            </a:r>
            <a:r>
              <a:rPr lang="en-US" dirty="0">
                <a:solidFill>
                  <a:srgbClr val="FFFF00"/>
                </a:solidFill>
              </a:rPr>
              <a:t>alpha blending helps visualize how transparent objects interact</a:t>
            </a:r>
            <a:r>
              <a:rPr lang="en-US" dirty="0"/>
              <a:t> with the background in digital art and design.</a:t>
            </a:r>
          </a:p>
          <a:p>
            <a:r>
              <a:rPr lang="en-US" dirty="0"/>
              <a:t>Alpha blending is the most common use of the alpha component, </a:t>
            </a:r>
            <a:r>
              <a:rPr lang="en-US" dirty="0">
                <a:solidFill>
                  <a:srgbClr val="FFFF00"/>
                </a:solidFill>
              </a:rPr>
              <a:t>useful for creating visual effects </a:t>
            </a:r>
            <a:r>
              <a:rPr lang="en-US" dirty="0"/>
              <a:t>like shadows, translucency, and smooth edges in computer graphics.</a:t>
            </a:r>
            <a:endParaRPr lang="th-TH" dirty="0"/>
          </a:p>
        </p:txBody>
      </p:sp>
      <p:sp>
        <p:nvSpPr>
          <p:cNvPr id="4" name="Text Placeholder 3">
            <a:extLst>
              <a:ext uri="{FF2B5EF4-FFF2-40B4-BE49-F238E27FC236}">
                <a16:creationId xmlns:a16="http://schemas.microsoft.com/office/drawing/2014/main" id="{A711C33D-8097-0FD7-589F-243945FCC97E}"/>
              </a:ext>
            </a:extLst>
          </p:cNvPr>
          <p:cNvSpPr>
            <a:spLocks noGrp="1"/>
          </p:cNvSpPr>
          <p:nvPr>
            <p:ph type="body" sz="half" idx="2"/>
          </p:nvPr>
        </p:nvSpPr>
        <p:spPr/>
        <p:txBody>
          <a:bodyPr anchor="t"/>
          <a:lstStyle/>
          <a:p>
            <a:pPr marL="285750" indent="-285750">
              <a:buFont typeface="Arial" panose="020B0604020202020204" pitchFamily="34" charset="0"/>
              <a:buChar char="•"/>
            </a:pPr>
            <a:r>
              <a:rPr lang="en-US" dirty="0">
                <a:solidFill>
                  <a:srgbClr val="FFFF00"/>
                </a:solidFill>
              </a:rPr>
              <a:t>Adding Transparency </a:t>
            </a:r>
            <a:r>
              <a:rPr lang="en-US" dirty="0"/>
              <a:t>- A fourth component called "alpha" is introduced in color models like RGBA and HSLA. This doesn't represent color itself, but controls transparency.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called ‘</a:t>
            </a:r>
            <a:r>
              <a:rPr lang="en-US" dirty="0">
                <a:solidFill>
                  <a:srgbClr val="FFFF00"/>
                </a:solidFill>
              </a:rPr>
              <a:t>alpha blending</a:t>
            </a:r>
            <a:r>
              <a:rPr lang="en-US" dirty="0"/>
              <a:t>’.</a:t>
            </a:r>
            <a:endParaRPr lang="th-TH" dirty="0"/>
          </a:p>
        </p:txBody>
      </p:sp>
      <p:pic>
        <p:nvPicPr>
          <p:cNvPr id="4098" name="Picture 2">
            <a:extLst>
              <a:ext uri="{FF2B5EF4-FFF2-40B4-BE49-F238E27FC236}">
                <a16:creationId xmlns:a16="http://schemas.microsoft.com/office/drawing/2014/main" id="{3B50AA8E-4AED-F0E8-BC1C-D47002BF2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379" y="4408394"/>
            <a:ext cx="3267075" cy="2362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9C5572-D451-1C44-5780-07645FACA1A4}"/>
              </a:ext>
            </a:extLst>
          </p:cNvPr>
          <p:cNvSpPr txBox="1"/>
          <p:nvPr/>
        </p:nvSpPr>
        <p:spPr>
          <a:xfrm>
            <a:off x="8134847" y="6339707"/>
            <a:ext cx="4057153" cy="430887"/>
          </a:xfrm>
          <a:prstGeom prst="rect">
            <a:avLst/>
          </a:prstGeom>
          <a:noFill/>
        </p:spPr>
        <p:txBody>
          <a:bodyPr wrap="square">
            <a:spAutoFit/>
          </a:bodyPr>
          <a:lstStyle/>
          <a:p>
            <a:r>
              <a:rPr lang="en-US" sz="1100" dirty="0"/>
              <a:t>https://www.itwissen.info/lex-images/Beispiel-fuer-Alpha-Blending-mit-verschiedenen-Transparenzstufen_en.png</a:t>
            </a:r>
            <a:endParaRPr lang="th-TH" sz="1100" dirty="0"/>
          </a:p>
        </p:txBody>
      </p:sp>
    </p:spTree>
    <p:extLst>
      <p:ext uri="{BB962C8B-B14F-4D97-AF65-F5344CB8AC3E}">
        <p14:creationId xmlns:p14="http://schemas.microsoft.com/office/powerpoint/2010/main" val="357741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useBgFill="1">
        <p:nvSpPr>
          <p:cNvPr id="15" name="Rectangle 14">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olourful shapes and patterns">
            <a:extLst>
              <a:ext uri="{FF2B5EF4-FFF2-40B4-BE49-F238E27FC236}">
                <a16:creationId xmlns:a16="http://schemas.microsoft.com/office/drawing/2014/main" id="{83248FFD-B0E5-F919-006D-D20C2C4D85B6}"/>
              </a:ext>
            </a:extLst>
          </p:cNvPr>
          <p:cNvPicPr>
            <a:picLocks noChangeAspect="1"/>
          </p:cNvPicPr>
          <p:nvPr/>
        </p:nvPicPr>
        <p:blipFill rotWithShape="1">
          <a:blip r:embed="rId2">
            <a:alphaModFix amt="40000"/>
          </a:blip>
          <a:srcRect t="7751" b="7979"/>
          <a:stretch/>
        </p:blipFill>
        <p:spPr>
          <a:xfrm>
            <a:off x="20" y="10"/>
            <a:ext cx="12191980" cy="6857990"/>
          </a:xfrm>
          <a:prstGeom prst="rect">
            <a:avLst/>
          </a:prstGeom>
        </p:spPr>
      </p:pic>
      <p:sp>
        <p:nvSpPr>
          <p:cNvPr id="5" name="Title 4">
            <a:extLst>
              <a:ext uri="{FF2B5EF4-FFF2-40B4-BE49-F238E27FC236}">
                <a16:creationId xmlns:a16="http://schemas.microsoft.com/office/drawing/2014/main" id="{5D6AF77E-639F-4B43-EF7C-29CA2EA3562F}"/>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a:t>Shapes</a:t>
            </a:r>
          </a:p>
        </p:txBody>
      </p:sp>
    </p:spTree>
    <p:extLst>
      <p:ext uri="{BB962C8B-B14F-4D97-AF65-F5344CB8AC3E}">
        <p14:creationId xmlns:p14="http://schemas.microsoft.com/office/powerpoint/2010/main" val="2362865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9FDB54-34A3-534C-A447-4C831A1F7BF5}"/>
              </a:ext>
            </a:extLst>
          </p:cNvPr>
          <p:cNvSpPr>
            <a:spLocks noGrp="1"/>
          </p:cNvSpPr>
          <p:nvPr>
            <p:ph type="title"/>
          </p:nvPr>
        </p:nvSpPr>
        <p:spPr>
          <a:xfrm>
            <a:off x="810000" y="447188"/>
            <a:ext cx="10571998" cy="970450"/>
          </a:xfrm>
        </p:spPr>
        <p:txBody>
          <a:bodyPr>
            <a:normAutofit/>
          </a:bodyPr>
          <a:lstStyle/>
          <a:p>
            <a:r>
              <a:rPr lang="en-US" dirty="0"/>
              <a:t>Basic shapes</a:t>
            </a:r>
            <a:endParaRPr lang="th-TH" dirty="0"/>
          </a:p>
        </p:txBody>
      </p:sp>
      <p:graphicFrame>
        <p:nvGraphicFramePr>
          <p:cNvPr id="16" name="Content Placeholder 5">
            <a:extLst>
              <a:ext uri="{FF2B5EF4-FFF2-40B4-BE49-F238E27FC236}">
                <a16:creationId xmlns:a16="http://schemas.microsoft.com/office/drawing/2014/main" id="{21B8E724-FDE1-71DD-49E5-CCFCB1E93146}"/>
              </a:ext>
            </a:extLst>
          </p:cNvPr>
          <p:cNvGraphicFramePr>
            <a:graphicFrameLocks noGrp="1"/>
          </p:cNvGraphicFramePr>
          <p:nvPr>
            <p:ph idx="1"/>
            <p:extLst>
              <p:ext uri="{D42A27DB-BD31-4B8C-83A1-F6EECF244321}">
                <p14:modId xmlns:p14="http://schemas.microsoft.com/office/powerpoint/2010/main" val="1287104973"/>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3819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F854C-8847-65DD-5D26-0B08009C675D}"/>
              </a:ext>
            </a:extLst>
          </p:cNvPr>
          <p:cNvSpPr>
            <a:spLocks noGrp="1"/>
          </p:cNvSpPr>
          <p:nvPr>
            <p:ph type="title"/>
          </p:nvPr>
        </p:nvSpPr>
        <p:spPr>
          <a:xfrm>
            <a:off x="810000" y="447188"/>
            <a:ext cx="5933700" cy="970450"/>
          </a:xfrm>
        </p:spPr>
        <p:txBody>
          <a:bodyPr>
            <a:normAutofit/>
          </a:bodyPr>
          <a:lstStyle/>
          <a:p>
            <a:r>
              <a:rPr lang="en-US" dirty="0"/>
              <a:t>Line drawing</a:t>
            </a:r>
            <a:endParaRPr lang="th-TH" dirty="0"/>
          </a:p>
        </p:txBody>
      </p:sp>
      <p:sp>
        <p:nvSpPr>
          <p:cNvPr id="3" name="Content Placeholder 2">
            <a:extLst>
              <a:ext uri="{FF2B5EF4-FFF2-40B4-BE49-F238E27FC236}">
                <a16:creationId xmlns:a16="http://schemas.microsoft.com/office/drawing/2014/main" id="{BAB92EEA-413F-D504-01A5-BEF2BFB39894}"/>
              </a:ext>
            </a:extLst>
          </p:cNvPr>
          <p:cNvSpPr>
            <a:spLocks noGrp="1"/>
          </p:cNvSpPr>
          <p:nvPr>
            <p:ph idx="1"/>
          </p:nvPr>
        </p:nvSpPr>
        <p:spPr>
          <a:xfrm>
            <a:off x="259976" y="2160494"/>
            <a:ext cx="6977846" cy="4616824"/>
          </a:xfrm>
        </p:spPr>
        <p:txBody>
          <a:bodyPr anchor="t">
            <a:normAutofit fontScale="92500" lnSpcReduction="10000"/>
          </a:bodyPr>
          <a:lstStyle/>
          <a:p>
            <a:pPr>
              <a:lnSpc>
                <a:spcPct val="110000"/>
              </a:lnSpc>
            </a:pPr>
            <a:r>
              <a:rPr lang="en-US" dirty="0"/>
              <a:t>A simple </a:t>
            </a:r>
            <a:r>
              <a:rPr lang="en-US" dirty="0">
                <a:solidFill>
                  <a:srgbClr val="FFFF00"/>
                </a:solidFill>
              </a:rPr>
              <a:t>one-pixel-wide line </a:t>
            </a:r>
            <a:r>
              <a:rPr lang="en-US" dirty="0"/>
              <a:t>without antialiasing is the most basic shape, drawn by coloring pixels along the geometric line segment.</a:t>
            </a:r>
          </a:p>
          <a:p>
            <a:pPr>
              <a:lnSpc>
                <a:spcPct val="110000"/>
              </a:lnSpc>
            </a:pPr>
            <a:r>
              <a:rPr lang="en-US" dirty="0"/>
              <a:t>Computer graphics deal with lines beyond a simple one-pixel width. Concepts like </a:t>
            </a:r>
            <a:r>
              <a:rPr lang="en-US" dirty="0">
                <a:solidFill>
                  <a:srgbClr val="FFFF00"/>
                </a:solidFill>
              </a:rPr>
              <a:t>antialiasing</a:t>
            </a:r>
            <a:r>
              <a:rPr lang="en-US" dirty="0"/>
              <a:t> and line width add complexity.</a:t>
            </a:r>
          </a:p>
          <a:p>
            <a:pPr>
              <a:lnSpc>
                <a:spcPct val="110000"/>
              </a:lnSpc>
            </a:pPr>
            <a:r>
              <a:rPr lang="en-US" dirty="0"/>
              <a:t>Lines have properties like </a:t>
            </a:r>
            <a:r>
              <a:rPr lang="en-US" dirty="0">
                <a:solidFill>
                  <a:srgbClr val="FFFF00"/>
                </a:solidFill>
              </a:rPr>
              <a:t>caps</a:t>
            </a:r>
            <a:r>
              <a:rPr lang="en-US" dirty="0"/>
              <a:t> (rounded or square ends) and </a:t>
            </a:r>
            <a:r>
              <a:rPr lang="en-US" dirty="0">
                <a:solidFill>
                  <a:srgbClr val="FFFF00"/>
                </a:solidFill>
              </a:rPr>
              <a:t>joins</a:t>
            </a:r>
            <a:r>
              <a:rPr lang="en-US" dirty="0"/>
              <a:t> (how lines connect at corners) that affect their appearance.</a:t>
            </a:r>
          </a:p>
          <a:p>
            <a:pPr>
              <a:lnSpc>
                <a:spcPct val="110000"/>
              </a:lnSpc>
            </a:pPr>
            <a:r>
              <a:rPr lang="en-US" dirty="0"/>
              <a:t>Advanced graphics systems allow lines to be patterns of </a:t>
            </a:r>
            <a:r>
              <a:rPr lang="en-US" dirty="0">
                <a:solidFill>
                  <a:srgbClr val="FFFF00"/>
                </a:solidFill>
              </a:rPr>
              <a:t>dashes</a:t>
            </a:r>
            <a:r>
              <a:rPr lang="en-US" dirty="0"/>
              <a:t> and </a:t>
            </a:r>
            <a:r>
              <a:rPr lang="en-US" dirty="0">
                <a:solidFill>
                  <a:srgbClr val="FFFF00"/>
                </a:solidFill>
              </a:rPr>
              <a:t>dots</a:t>
            </a:r>
            <a:r>
              <a:rPr lang="en-US" dirty="0"/>
              <a:t>, adding visual interest.</a:t>
            </a:r>
          </a:p>
          <a:p>
            <a:pPr>
              <a:lnSpc>
                <a:spcPct val="110000"/>
              </a:lnSpc>
            </a:pPr>
            <a:r>
              <a:rPr lang="en-US" dirty="0"/>
              <a:t>An efficient algorithm, </a:t>
            </a:r>
            <a:r>
              <a:rPr lang="en-US" dirty="0" err="1">
                <a:solidFill>
                  <a:srgbClr val="FFFF00"/>
                </a:solidFill>
              </a:rPr>
              <a:t>Bresenham's</a:t>
            </a:r>
            <a:r>
              <a:rPr lang="en-US" dirty="0">
                <a:solidFill>
                  <a:srgbClr val="FFFF00"/>
                </a:solidFill>
              </a:rPr>
              <a:t> Algorithm</a:t>
            </a:r>
            <a:r>
              <a:rPr lang="en-US" dirty="0"/>
              <a:t>, for line drawing, deciding which pixels to color, is one of the earliest computer graphics algorithms worth studying for understanding low-level graphics operations.</a:t>
            </a:r>
            <a:endParaRPr lang="th-TH" dirty="0"/>
          </a:p>
        </p:txBody>
      </p:sp>
      <p:sp>
        <p:nvSpPr>
          <p:cNvPr id="14" name="Rectangle 13">
            <a:extLst>
              <a:ext uri="{FF2B5EF4-FFF2-40B4-BE49-F238E27FC236}">
                <a16:creationId xmlns:a16="http://schemas.microsoft.com/office/drawing/2014/main" id="{E2DA8D37-1E70-450D-9D70-95873ABDC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7">
            <a:extLst>
              <a:ext uri="{FF2B5EF4-FFF2-40B4-BE49-F238E27FC236}">
                <a16:creationId xmlns:a16="http://schemas.microsoft.com/office/drawing/2014/main" id="{D2E1CE80-9123-4F46-924D-C14DF534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6AF6E9-06E5-D09D-C617-EC5C4138D389}"/>
              </a:ext>
            </a:extLst>
          </p:cNvPr>
          <p:cNvPicPr>
            <a:picLocks noChangeAspect="1"/>
          </p:cNvPicPr>
          <p:nvPr/>
        </p:nvPicPr>
        <p:blipFill rotWithShape="1">
          <a:blip r:embed="rId2"/>
          <a:srcRect l="54366" r="-3" b="-3"/>
          <a:stretch/>
        </p:blipFill>
        <p:spPr>
          <a:xfrm>
            <a:off x="8507487" y="1258529"/>
            <a:ext cx="2735071" cy="4330205"/>
          </a:xfrm>
          <a:prstGeom prst="rect">
            <a:avLst/>
          </a:prstGeom>
        </p:spPr>
      </p:pic>
    </p:spTree>
    <p:extLst>
      <p:ext uri="{BB962C8B-B14F-4D97-AF65-F5344CB8AC3E}">
        <p14:creationId xmlns:p14="http://schemas.microsoft.com/office/powerpoint/2010/main" val="427889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DF4F593-3A34-33B7-34BB-95C7167C6F64}"/>
              </a:ext>
            </a:extLst>
          </p:cNvPr>
          <p:cNvSpPr>
            <a:spLocks noGrp="1"/>
          </p:cNvSpPr>
          <p:nvPr>
            <p:ph type="title"/>
          </p:nvPr>
        </p:nvSpPr>
        <p:spPr>
          <a:xfrm>
            <a:off x="641754" y="1687286"/>
            <a:ext cx="3269463" cy="3978017"/>
          </a:xfrm>
        </p:spPr>
        <p:txBody>
          <a:bodyPr vert="horz" lIns="91440" tIns="45720" rIns="91440" bIns="45720" rtlCol="0" anchor="t" anchorCtr="0">
            <a:normAutofit/>
          </a:bodyPr>
          <a:lstStyle/>
          <a:p>
            <a:r>
              <a:rPr lang="en-US" sz="4400"/>
              <a:t>Topics</a:t>
            </a:r>
          </a:p>
        </p:txBody>
      </p:sp>
      <p:graphicFrame>
        <p:nvGraphicFramePr>
          <p:cNvPr id="24" name="TextBox 3">
            <a:extLst>
              <a:ext uri="{FF2B5EF4-FFF2-40B4-BE49-F238E27FC236}">
                <a16:creationId xmlns:a16="http://schemas.microsoft.com/office/drawing/2014/main" id="{85DCF089-5A12-63B1-CEB8-D28845B91798}"/>
              </a:ext>
            </a:extLst>
          </p:cNvPr>
          <p:cNvGraphicFramePr/>
          <p:nvPr>
            <p:extLst>
              <p:ext uri="{D42A27DB-BD31-4B8C-83A1-F6EECF244321}">
                <p14:modId xmlns:p14="http://schemas.microsoft.com/office/powerpoint/2010/main" val="1573821282"/>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732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A5BA3AE5-0FB8-4948-A421-5CEE1A5E8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9">
            <a:extLst>
              <a:ext uri="{FF2B5EF4-FFF2-40B4-BE49-F238E27FC236}">
                <a16:creationId xmlns:a16="http://schemas.microsoft.com/office/drawing/2014/main" id="{615FFFBF-F0D2-4BB8-BB9E-3ADC47E3B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5FA12-2182-5983-9DC7-D3A6F06AA1C1}"/>
              </a:ext>
            </a:extLst>
          </p:cNvPr>
          <p:cNvSpPr>
            <a:spLocks noGrp="1"/>
          </p:cNvSpPr>
          <p:nvPr>
            <p:ph type="title"/>
          </p:nvPr>
        </p:nvSpPr>
        <p:spPr>
          <a:xfrm>
            <a:off x="810000" y="447188"/>
            <a:ext cx="5039035" cy="1559412"/>
          </a:xfrm>
        </p:spPr>
        <p:txBody>
          <a:bodyPr>
            <a:normAutofit/>
          </a:bodyPr>
          <a:lstStyle/>
          <a:p>
            <a:r>
              <a:rPr lang="en-US" dirty="0" err="1"/>
              <a:t>Bresenham’s</a:t>
            </a:r>
            <a:r>
              <a:rPr lang="en-US" dirty="0"/>
              <a:t> Line algorithm</a:t>
            </a:r>
            <a:endParaRPr lang="th-TH" dirty="0"/>
          </a:p>
        </p:txBody>
      </p:sp>
      <p:sp>
        <p:nvSpPr>
          <p:cNvPr id="3" name="Content Placeholder 2">
            <a:extLst>
              <a:ext uri="{FF2B5EF4-FFF2-40B4-BE49-F238E27FC236}">
                <a16:creationId xmlns:a16="http://schemas.microsoft.com/office/drawing/2014/main" id="{0AAD322C-7003-98ED-B195-E438955D3340}"/>
              </a:ext>
            </a:extLst>
          </p:cNvPr>
          <p:cNvSpPr>
            <a:spLocks noGrp="1"/>
          </p:cNvSpPr>
          <p:nvPr>
            <p:ph idx="1"/>
          </p:nvPr>
        </p:nvSpPr>
        <p:spPr>
          <a:xfrm>
            <a:off x="818712" y="2006601"/>
            <a:ext cx="5016259" cy="4633190"/>
          </a:xfrm>
        </p:spPr>
        <p:txBody>
          <a:bodyPr>
            <a:normAutofit lnSpcReduction="10000"/>
          </a:bodyPr>
          <a:lstStyle/>
          <a:p>
            <a:pPr>
              <a:buFont typeface="+mj-lt"/>
              <a:buAutoNum type="arabicPeriod"/>
            </a:pPr>
            <a:r>
              <a:rPr lang="en-US" dirty="0">
                <a:solidFill>
                  <a:srgbClr val="FFFFFF"/>
                </a:solidFill>
              </a:rPr>
              <a:t>Input : (x1, y1) and (x2, y2) </a:t>
            </a:r>
            <a:r>
              <a:rPr lang="en-US" dirty="0">
                <a:solidFill>
                  <a:srgbClr val="FFFFFF"/>
                </a:solidFill>
                <a:sym typeface="Wingdings" panose="05000000000000000000" pitchFamily="2" charset="2"/>
              </a:rPr>
              <a:t> 2 ending points of the line.</a:t>
            </a:r>
          </a:p>
          <a:p>
            <a:pPr>
              <a:buFont typeface="+mj-lt"/>
              <a:buAutoNum type="arabicPeriod"/>
            </a:pPr>
            <a:r>
              <a:rPr lang="en-US" dirty="0">
                <a:solidFill>
                  <a:srgbClr val="FFFFFF"/>
                </a:solidFill>
              </a:rPr>
              <a:t>Compute</a:t>
            </a:r>
          </a:p>
          <a:p>
            <a:pPr marL="800100" lvl="1" indent="-342900">
              <a:buFont typeface="+mj-lt"/>
              <a:buAutoNum type="arabicPeriod"/>
            </a:pPr>
            <a:r>
              <a:rPr lang="en-US" dirty="0">
                <a:solidFill>
                  <a:srgbClr val="FFFFFF"/>
                </a:solidFill>
              </a:rPr>
              <a:t>dx = |x2 – x1|</a:t>
            </a:r>
          </a:p>
          <a:p>
            <a:pPr marL="800100" lvl="1" indent="-342900">
              <a:buFont typeface="+mj-lt"/>
              <a:buAutoNum type="arabicPeriod"/>
            </a:pPr>
            <a:r>
              <a:rPr lang="en-US" dirty="0" err="1">
                <a:solidFill>
                  <a:srgbClr val="FFFFFF"/>
                </a:solidFill>
              </a:rPr>
              <a:t>dy</a:t>
            </a:r>
            <a:r>
              <a:rPr lang="en-US" dirty="0">
                <a:solidFill>
                  <a:srgbClr val="FFFFFF"/>
                </a:solidFill>
              </a:rPr>
              <a:t> = |y2 – y1|</a:t>
            </a:r>
          </a:p>
          <a:p>
            <a:pPr marL="800100" lvl="1" indent="-342900">
              <a:buFont typeface="+mj-lt"/>
              <a:buAutoNum type="arabicPeriod"/>
            </a:pPr>
            <a:r>
              <a:rPr lang="en-US" dirty="0">
                <a:solidFill>
                  <a:srgbClr val="FFFFFF"/>
                </a:solidFill>
              </a:rPr>
              <a:t>d = 2dy – dx</a:t>
            </a:r>
          </a:p>
          <a:p>
            <a:pPr>
              <a:buFont typeface="+mj-lt"/>
              <a:buAutoNum type="arabicPeriod"/>
            </a:pPr>
            <a:r>
              <a:rPr lang="en-US" dirty="0">
                <a:solidFill>
                  <a:srgbClr val="FFFFFF"/>
                </a:solidFill>
              </a:rPr>
              <a:t>Iterate until x = x2</a:t>
            </a:r>
          </a:p>
          <a:p>
            <a:pPr marL="800100" lvl="1" indent="-342900">
              <a:buFont typeface="+mj-lt"/>
              <a:buAutoNum type="arabicPeriod"/>
            </a:pPr>
            <a:r>
              <a:rPr lang="en-US" dirty="0">
                <a:solidFill>
                  <a:srgbClr val="FFFFFF"/>
                </a:solidFill>
              </a:rPr>
              <a:t>If d &gt; 0, then move y+1 and d = d-(2dx)</a:t>
            </a:r>
          </a:p>
          <a:p>
            <a:pPr marL="800100" lvl="1" indent="-342900">
              <a:buFont typeface="+mj-lt"/>
              <a:buAutoNum type="arabicPeriod"/>
            </a:pPr>
            <a:r>
              <a:rPr lang="en-US" dirty="0">
                <a:solidFill>
                  <a:srgbClr val="FFFFFF"/>
                </a:solidFill>
              </a:rPr>
              <a:t>move x+1 and d = d+2dy</a:t>
            </a:r>
          </a:p>
          <a:p>
            <a:pPr marL="57150" indent="0">
              <a:buNone/>
            </a:pPr>
            <a:endParaRPr lang="en-US" dirty="0">
              <a:solidFill>
                <a:srgbClr val="FFFFFF"/>
              </a:solidFill>
            </a:endParaRPr>
          </a:p>
          <a:p>
            <a:pPr marL="57150" indent="0">
              <a:buNone/>
            </a:pPr>
            <a:r>
              <a:rPr lang="en-US" dirty="0">
                <a:solidFill>
                  <a:srgbClr val="FFFFFF"/>
                </a:solidFill>
              </a:rPr>
              <a:t>Note that this pseudocode is handling only a case. For the general cases, please check the reference link below.</a:t>
            </a:r>
          </a:p>
        </p:txBody>
      </p:sp>
      <p:sp>
        <p:nvSpPr>
          <p:cNvPr id="5131" name="Rounded Rectangle 17">
            <a:extLst>
              <a:ext uri="{FF2B5EF4-FFF2-40B4-BE49-F238E27FC236}">
                <a16:creationId xmlns:a16="http://schemas.microsoft.com/office/drawing/2014/main" id="{FD056B7E-FBD7-4858-966D-9C4DEDA7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8B83590F-3CEB-BCCC-D1E7-77F4D4C254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10517" y="1534222"/>
            <a:ext cx="3832042" cy="37788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31AAF1-6A69-F67D-0BE4-0FE3B45AE952}"/>
              </a:ext>
            </a:extLst>
          </p:cNvPr>
          <p:cNvSpPr txBox="1"/>
          <p:nvPr/>
        </p:nvSpPr>
        <p:spPr>
          <a:xfrm>
            <a:off x="7320397" y="6479466"/>
            <a:ext cx="4577195" cy="261610"/>
          </a:xfrm>
          <a:prstGeom prst="rect">
            <a:avLst/>
          </a:prstGeom>
          <a:noFill/>
        </p:spPr>
        <p:txBody>
          <a:bodyPr wrap="square">
            <a:spAutoFit/>
          </a:bodyPr>
          <a:lstStyle/>
          <a:p>
            <a:r>
              <a:rPr lang="en-US" sz="1100" dirty="0"/>
              <a:t>https://en.wikipedia.org/wiki/Bresenham%27s_line_algorithm</a:t>
            </a:r>
            <a:endParaRPr lang="th-TH" sz="1100" dirty="0"/>
          </a:p>
        </p:txBody>
      </p:sp>
    </p:spTree>
    <p:extLst>
      <p:ext uri="{BB962C8B-B14F-4D97-AF65-F5344CB8AC3E}">
        <p14:creationId xmlns:p14="http://schemas.microsoft.com/office/powerpoint/2010/main" val="71294003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CB693-6D7E-932E-60E3-D4EB9AAA70C0}"/>
              </a:ext>
            </a:extLst>
          </p:cNvPr>
          <p:cNvSpPr>
            <a:spLocks noGrp="1"/>
          </p:cNvSpPr>
          <p:nvPr>
            <p:ph type="title"/>
          </p:nvPr>
        </p:nvSpPr>
        <p:spPr/>
        <p:txBody>
          <a:bodyPr/>
          <a:lstStyle/>
          <a:p>
            <a:r>
              <a:rPr lang="en-US" dirty="0"/>
              <a:t>Rectangles</a:t>
            </a:r>
            <a:endParaRPr lang="th-TH" dirty="0"/>
          </a:p>
        </p:txBody>
      </p:sp>
      <p:sp>
        <p:nvSpPr>
          <p:cNvPr id="3" name="Content Placeholder 2">
            <a:extLst>
              <a:ext uri="{FF2B5EF4-FFF2-40B4-BE49-F238E27FC236}">
                <a16:creationId xmlns:a16="http://schemas.microsoft.com/office/drawing/2014/main" id="{79227AD9-F777-3A31-271C-196F131E2E85}"/>
              </a:ext>
            </a:extLst>
          </p:cNvPr>
          <p:cNvSpPr>
            <a:spLocks noGrp="1"/>
          </p:cNvSpPr>
          <p:nvPr>
            <p:ph idx="1"/>
          </p:nvPr>
        </p:nvSpPr>
        <p:spPr/>
        <p:txBody>
          <a:bodyPr>
            <a:normAutofit/>
          </a:bodyPr>
          <a:lstStyle/>
          <a:p>
            <a:r>
              <a:rPr lang="en-US" dirty="0">
                <a:solidFill>
                  <a:srgbClr val="FFFF00"/>
                </a:solidFill>
              </a:rPr>
              <a:t>Specifying a Rectangle</a:t>
            </a:r>
            <a:endParaRPr lang="en-US" dirty="0"/>
          </a:p>
          <a:p>
            <a:pPr lvl="1"/>
            <a:r>
              <a:rPr lang="en-US" dirty="0"/>
              <a:t>Diagonal Points -  Specified by endpoints (x1, y1) and (x2, y2) of one diagonal.</a:t>
            </a:r>
          </a:p>
          <a:p>
            <a:pPr lvl="1"/>
            <a:r>
              <a:rPr lang="en-US" dirty="0"/>
              <a:t>Dimensions and Base Point - Defined by width, height, and a single base point (x, y). Width and height must be positive for a valid rectangle.</a:t>
            </a:r>
          </a:p>
          <a:p>
            <a:endParaRPr lang="en-US" dirty="0"/>
          </a:p>
          <a:p>
            <a:r>
              <a:rPr lang="en-US" dirty="0">
                <a:solidFill>
                  <a:srgbClr val="FFFF00"/>
                </a:solidFill>
              </a:rPr>
              <a:t>The base point (x, y) </a:t>
            </a:r>
            <a:r>
              <a:rPr lang="en-US" dirty="0"/>
              <a:t>changes based on coordinate system orientation</a:t>
            </a:r>
          </a:p>
          <a:p>
            <a:pPr lvl="1"/>
            <a:r>
              <a:rPr lang="en-US" dirty="0"/>
              <a:t>Y Increases Top to Bottom - (x, y) is the upper left corner.</a:t>
            </a:r>
          </a:p>
          <a:p>
            <a:pPr lvl="1"/>
            <a:r>
              <a:rPr lang="en-US" dirty="0"/>
              <a:t>Y Increases Bottom to Top - (x, y) is the lower left corner.</a:t>
            </a:r>
          </a:p>
          <a:p>
            <a:endParaRPr lang="th-TH" dirty="0"/>
          </a:p>
        </p:txBody>
      </p:sp>
    </p:spTree>
    <p:extLst>
      <p:ext uri="{BB962C8B-B14F-4D97-AF65-F5344CB8AC3E}">
        <p14:creationId xmlns:p14="http://schemas.microsoft.com/office/powerpoint/2010/main" val="3976123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EA0C3AC-2A72-484B-B07D-F2CC519F1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986477EF-3991-4D07-9F11-9E887C34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2" name="Title 1">
            <a:extLst>
              <a:ext uri="{FF2B5EF4-FFF2-40B4-BE49-F238E27FC236}">
                <a16:creationId xmlns:a16="http://schemas.microsoft.com/office/drawing/2014/main" id="{1AB4B7D1-AA5D-A32C-0876-5EF369695F1A}"/>
              </a:ext>
            </a:extLst>
          </p:cNvPr>
          <p:cNvSpPr>
            <a:spLocks noGrp="1"/>
          </p:cNvSpPr>
          <p:nvPr>
            <p:ph type="title"/>
          </p:nvPr>
        </p:nvSpPr>
        <p:spPr>
          <a:xfrm>
            <a:off x="810000" y="5154307"/>
            <a:ext cx="10571998" cy="970450"/>
          </a:xfrm>
        </p:spPr>
        <p:txBody>
          <a:bodyPr>
            <a:normAutofit/>
          </a:bodyPr>
          <a:lstStyle/>
          <a:p>
            <a:r>
              <a:rPr lang="en-US"/>
              <a:t>An algorithm for drawing a rectangle</a:t>
            </a:r>
            <a:endParaRPr lang="th-TH"/>
          </a:p>
        </p:txBody>
      </p:sp>
      <p:pic>
        <p:nvPicPr>
          <p:cNvPr id="6" name="Picture 5" descr="A black and white image of a square with a black line&#10;&#10;Description automatically generated">
            <a:extLst>
              <a:ext uri="{FF2B5EF4-FFF2-40B4-BE49-F238E27FC236}">
                <a16:creationId xmlns:a16="http://schemas.microsoft.com/office/drawing/2014/main" id="{9C50829C-F180-E0BA-4CBD-2219930551D8}"/>
              </a:ext>
            </a:extLst>
          </p:cNvPr>
          <p:cNvPicPr>
            <a:picLocks noChangeAspect="1"/>
          </p:cNvPicPr>
          <p:nvPr/>
        </p:nvPicPr>
        <p:blipFill>
          <a:blip r:embed="rId2"/>
          <a:stretch>
            <a:fillRect/>
          </a:stretch>
        </p:blipFill>
        <p:spPr>
          <a:xfrm>
            <a:off x="810000" y="1421973"/>
            <a:ext cx="3236706" cy="2411345"/>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28ACE0DA-BF84-6DC6-2AB0-2B92717C17B9}"/>
              </a:ext>
            </a:extLst>
          </p:cNvPr>
          <p:cNvSpPr>
            <a:spLocks noGrp="1"/>
          </p:cNvSpPr>
          <p:nvPr>
            <p:ph idx="1"/>
          </p:nvPr>
        </p:nvSpPr>
        <p:spPr>
          <a:xfrm>
            <a:off x="4405192" y="810001"/>
            <a:ext cx="6968094" cy="3580281"/>
          </a:xfrm>
          <a:effectLst/>
        </p:spPr>
        <p:txBody>
          <a:bodyPr>
            <a:normAutofit/>
          </a:bodyPr>
          <a:lstStyle/>
          <a:p>
            <a:pPr marL="0" indent="0">
              <a:buNone/>
            </a:pPr>
            <a:r>
              <a:rPr lang="en-US"/>
              <a:t>DrawRectangle from points (x1,y1) and (x2,y2)</a:t>
            </a:r>
          </a:p>
          <a:p>
            <a:pPr>
              <a:buFont typeface="+mj-lt"/>
              <a:buAutoNum type="arabicPeriod"/>
            </a:pPr>
            <a:r>
              <a:rPr lang="en-US"/>
              <a:t>      x = min( x1, x2 )</a:t>
            </a:r>
          </a:p>
          <a:p>
            <a:pPr>
              <a:buFont typeface="+mj-lt"/>
              <a:buAutoNum type="arabicPeriod"/>
            </a:pPr>
            <a:r>
              <a:rPr lang="en-US"/>
              <a:t>      y = min( y1, y2 )</a:t>
            </a:r>
          </a:p>
          <a:p>
            <a:pPr>
              <a:buFont typeface="+mj-lt"/>
              <a:buAutoNum type="arabicPeriod"/>
            </a:pPr>
            <a:r>
              <a:rPr lang="en-US"/>
              <a:t>      width = abs( x1 - x2 )</a:t>
            </a:r>
          </a:p>
          <a:p>
            <a:pPr>
              <a:buFont typeface="+mj-lt"/>
              <a:buAutoNum type="arabicPeriod"/>
            </a:pPr>
            <a:r>
              <a:rPr lang="en-US"/>
              <a:t>      height = abs( y1 - y2 )</a:t>
            </a:r>
          </a:p>
          <a:p>
            <a:pPr>
              <a:buFont typeface="+mj-lt"/>
              <a:buAutoNum type="arabicPeriod"/>
            </a:pPr>
            <a:r>
              <a:rPr lang="en-US"/>
              <a:t>      DrawRectangle( x, y, width, height )</a:t>
            </a:r>
            <a:endParaRPr lang="th-TH"/>
          </a:p>
        </p:txBody>
      </p:sp>
      <p:sp>
        <p:nvSpPr>
          <p:cNvPr id="26" name="Title 3">
            <a:extLst>
              <a:ext uri="{FF2B5EF4-FFF2-40B4-BE49-F238E27FC236}">
                <a16:creationId xmlns:a16="http://schemas.microsoft.com/office/drawing/2014/main" id="{EDA40B90-E281-4108-8CC2-959D5F9507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solidFill>
                <a:srgbClr val="FFFFFF"/>
              </a:solidFill>
            </a:endParaRPr>
          </a:p>
        </p:txBody>
      </p:sp>
    </p:spTree>
    <p:extLst>
      <p:ext uri="{BB962C8B-B14F-4D97-AF65-F5344CB8AC3E}">
        <p14:creationId xmlns:p14="http://schemas.microsoft.com/office/powerpoint/2010/main" val="130577608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6" name="Rectangle 7175">
            <a:extLst>
              <a:ext uri="{FF2B5EF4-FFF2-40B4-BE49-F238E27FC236}">
                <a16:creationId xmlns:a16="http://schemas.microsoft.com/office/drawing/2014/main" id="{022AEB96-A3F8-4EC3-A246-8DAD9319A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8" name="Freeform 23">
            <a:extLst>
              <a:ext uri="{FF2B5EF4-FFF2-40B4-BE49-F238E27FC236}">
                <a16:creationId xmlns:a16="http://schemas.microsoft.com/office/drawing/2014/main" id="{14002556-A10E-479D-9B30-0C8B7938E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0E32E7-4621-F94F-F7E8-A194DD06DCE9}"/>
              </a:ext>
            </a:extLst>
          </p:cNvPr>
          <p:cNvSpPr>
            <a:spLocks noGrp="1"/>
          </p:cNvSpPr>
          <p:nvPr>
            <p:ph type="title"/>
          </p:nvPr>
        </p:nvSpPr>
        <p:spPr>
          <a:xfrm>
            <a:off x="451515" y="447188"/>
            <a:ext cx="3675318" cy="5468700"/>
          </a:xfrm>
        </p:spPr>
        <p:txBody>
          <a:bodyPr anchor="ctr">
            <a:normAutofit/>
          </a:bodyPr>
          <a:lstStyle/>
          <a:p>
            <a:r>
              <a:rPr lang="en-US" sz="3200"/>
              <a:t>An oval shape</a:t>
            </a:r>
            <a:endParaRPr lang="th-TH" sz="32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63A21F-EADF-3740-D990-969DF6EC9F2E}"/>
                  </a:ext>
                </a:extLst>
              </p:cNvPr>
              <p:cNvSpPr>
                <a:spLocks noGrp="1"/>
              </p:cNvSpPr>
              <p:nvPr>
                <p:ph idx="1"/>
              </p:nvPr>
            </p:nvSpPr>
            <p:spPr>
              <a:xfrm>
                <a:off x="4989143" y="447188"/>
                <a:ext cx="7032528" cy="3395469"/>
              </a:xfrm>
              <a:effectLst/>
            </p:spPr>
            <p:txBody>
              <a:bodyPr>
                <a:normAutofit/>
              </a:bodyPr>
              <a:lstStyle/>
              <a:p>
                <a:r>
                  <a:rPr lang="en-US" dirty="0"/>
                  <a:t>Any point on the oval = x + r1*cos(angle), y + r2*sin(angle).</a:t>
                </a:r>
              </a:p>
              <a:p>
                <a:pPr lvl="1"/>
                <a:r>
                  <a:rPr lang="en-US" sz="1800" dirty="0"/>
                  <a:t>r1, r2 are horizontal and vertical radii.</a:t>
                </a:r>
              </a:p>
              <a:p>
                <a:pPr lvl="1"/>
                <a:r>
                  <a:rPr lang="en-US" sz="1800" dirty="0"/>
                  <a:t>angle is defined in radians </a:t>
                </a:r>
                <a14:m>
                  <m:oMath xmlns:m="http://schemas.openxmlformats.org/officeDocument/2006/math">
                    <m:r>
                      <a:rPr lang="en-US" sz="1800">
                        <a:latin typeface="Cambria Math" panose="02040503050406030204" pitchFamily="18" charset="0"/>
                        <a:ea typeface="Cambria Math" panose="02040503050406030204" pitchFamily="18" charset="0"/>
                      </a:rPr>
                      <m:t>[</m:t>
                    </m:r>
                    <m:r>
                      <a:rPr lang="en-US" sz="1800" b="0" i="0" smtClean="0">
                        <a:latin typeface="Cambria Math" panose="02040503050406030204" pitchFamily="18" charset="0"/>
                        <a:ea typeface="Cambria Math" panose="02040503050406030204" pitchFamily="18" charset="0"/>
                      </a:rPr>
                      <m:t>0, 2</m:t>
                    </m:r>
                    <m:r>
                      <a:rPr lang="en-US" sz="1800" i="1" smtClean="0">
                        <a:latin typeface="Cambria Math" panose="02040503050406030204" pitchFamily="18" charset="0"/>
                        <a:ea typeface="Cambria Math" panose="02040503050406030204" pitchFamily="18" charset="0"/>
                      </a:rPr>
                      <m:t>𝜋</m:t>
                    </m:r>
                    <m:r>
                      <a:rPr lang="en-US" sz="1800" b="0" i="1" smtClean="0">
                        <a:latin typeface="Cambria Math" panose="02040503050406030204" pitchFamily="18" charset="0"/>
                        <a:ea typeface="Cambria Math" panose="02040503050406030204" pitchFamily="18" charset="0"/>
                      </a:rPr>
                      <m:t>]</m:t>
                    </m:r>
                  </m:oMath>
                </a14:m>
                <a:r>
                  <a:rPr lang="en-US" sz="1800" dirty="0"/>
                  <a:t>.</a:t>
                </a:r>
              </a:p>
              <a:p>
                <a:r>
                  <a:rPr lang="en-US" dirty="0"/>
                  <a:t>A circle is drawn by setting r1=r2.</a:t>
                </a:r>
              </a:p>
              <a:p>
                <a:endParaRPr lang="th-TH" dirty="0"/>
              </a:p>
            </p:txBody>
          </p:sp>
        </mc:Choice>
        <mc:Fallback xmlns="">
          <p:sp>
            <p:nvSpPr>
              <p:cNvPr id="3" name="Content Placeholder 2">
                <a:extLst>
                  <a:ext uri="{FF2B5EF4-FFF2-40B4-BE49-F238E27FC236}">
                    <a16:creationId xmlns:a16="http://schemas.microsoft.com/office/drawing/2014/main" id="{8563A21F-EADF-3740-D990-969DF6EC9F2E}"/>
                  </a:ext>
                </a:extLst>
              </p:cNvPr>
              <p:cNvSpPr>
                <a:spLocks noGrp="1" noRot="1" noChangeAspect="1" noMove="1" noResize="1" noEditPoints="1" noAdjustHandles="1" noChangeArrowheads="1" noChangeShapeType="1" noTextEdit="1"/>
              </p:cNvSpPr>
              <p:nvPr>
                <p:ph idx="1"/>
              </p:nvPr>
            </p:nvSpPr>
            <p:spPr>
              <a:xfrm>
                <a:off x="4989143" y="447188"/>
                <a:ext cx="7032528" cy="3395469"/>
              </a:xfrm>
              <a:blipFill>
                <a:blip r:embed="rId3"/>
                <a:stretch>
                  <a:fillRect l="-433" r="-520"/>
                </a:stretch>
              </a:blipFill>
              <a:effectLst/>
            </p:spPr>
            <p:txBody>
              <a:bodyPr/>
              <a:lstStyle/>
              <a:p>
                <a:r>
                  <a:rPr lang="th-TH">
                    <a:noFill/>
                  </a:rPr>
                  <a:t> </a:t>
                </a:r>
              </a:p>
            </p:txBody>
          </p:sp>
        </mc:Fallback>
      </mc:AlternateContent>
      <p:pic>
        <p:nvPicPr>
          <p:cNvPr id="7171" name="Picture 3">
            <a:extLst>
              <a:ext uri="{FF2B5EF4-FFF2-40B4-BE49-F238E27FC236}">
                <a16:creationId xmlns:a16="http://schemas.microsoft.com/office/drawing/2014/main" id="{FB0834B6-1259-CAE5-2813-E79C3157D55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89143" y="4079388"/>
            <a:ext cx="4720431" cy="1899237"/>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19415"/>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B7D1-AA5D-A32C-0876-5EF369695F1A}"/>
              </a:ext>
            </a:extLst>
          </p:cNvPr>
          <p:cNvSpPr>
            <a:spLocks noGrp="1"/>
          </p:cNvSpPr>
          <p:nvPr>
            <p:ph type="title"/>
          </p:nvPr>
        </p:nvSpPr>
        <p:spPr>
          <a:xfrm>
            <a:off x="810000" y="447188"/>
            <a:ext cx="5359921" cy="970450"/>
          </a:xfrm>
        </p:spPr>
        <p:txBody>
          <a:bodyPr>
            <a:normAutofit/>
          </a:bodyPr>
          <a:lstStyle/>
          <a:p>
            <a:pPr>
              <a:lnSpc>
                <a:spcPct val="90000"/>
              </a:lnSpc>
            </a:pPr>
            <a:r>
              <a:rPr lang="en-US" sz="3100"/>
              <a:t>An algorithm for drawing an oval</a:t>
            </a:r>
            <a:endParaRPr lang="th-TH" sz="3100"/>
          </a:p>
        </p:txBody>
      </p:sp>
      <p:sp>
        <p:nvSpPr>
          <p:cNvPr id="3" name="Content Placeholder 2">
            <a:extLst>
              <a:ext uri="{FF2B5EF4-FFF2-40B4-BE49-F238E27FC236}">
                <a16:creationId xmlns:a16="http://schemas.microsoft.com/office/drawing/2014/main" id="{28ACE0DA-BF84-6DC6-2AB0-2B92717C17B9}"/>
              </a:ext>
            </a:extLst>
          </p:cNvPr>
          <p:cNvSpPr>
            <a:spLocks noGrp="1"/>
          </p:cNvSpPr>
          <p:nvPr>
            <p:ph idx="1"/>
          </p:nvPr>
        </p:nvSpPr>
        <p:spPr>
          <a:xfrm>
            <a:off x="367554" y="2222287"/>
            <a:ext cx="5802368" cy="3636511"/>
          </a:xfrm>
        </p:spPr>
        <p:txBody>
          <a:bodyPr>
            <a:normAutofit/>
          </a:bodyPr>
          <a:lstStyle/>
          <a:p>
            <a:pPr marL="0" indent="0">
              <a:buNone/>
            </a:pPr>
            <a:r>
              <a:rPr lang="en-US" dirty="0"/>
              <a:t>Draw Oval with </a:t>
            </a:r>
            <a:r>
              <a:rPr lang="en-US" dirty="0">
                <a:solidFill>
                  <a:srgbClr val="FFFF00"/>
                </a:solidFill>
              </a:rPr>
              <a:t>center (</a:t>
            </a:r>
            <a:r>
              <a:rPr lang="en-US" dirty="0" err="1">
                <a:solidFill>
                  <a:srgbClr val="FFFF00"/>
                </a:solidFill>
              </a:rPr>
              <a:t>x,y</a:t>
            </a:r>
            <a:r>
              <a:rPr lang="en-US" dirty="0">
                <a:solidFill>
                  <a:srgbClr val="FFFF00"/>
                </a:solidFill>
              </a:rPr>
              <a:t>)</a:t>
            </a:r>
            <a:r>
              <a:rPr lang="en-US" dirty="0"/>
              <a:t>, horizontal </a:t>
            </a:r>
            <a:r>
              <a:rPr lang="en-US" dirty="0">
                <a:solidFill>
                  <a:srgbClr val="FFFF00"/>
                </a:solidFill>
              </a:rPr>
              <a:t>radius r1</a:t>
            </a:r>
            <a:r>
              <a:rPr lang="en-US" dirty="0"/>
              <a:t>, and vertical </a:t>
            </a:r>
            <a:r>
              <a:rPr lang="en-US" dirty="0">
                <a:solidFill>
                  <a:srgbClr val="FFFF00"/>
                </a:solidFill>
              </a:rPr>
              <a:t>radius r2</a:t>
            </a:r>
            <a:r>
              <a:rPr lang="en-US" dirty="0"/>
              <a:t>:</a:t>
            </a:r>
          </a:p>
          <a:p>
            <a:r>
              <a:rPr lang="en-US" dirty="0"/>
              <a:t>for </a:t>
            </a:r>
            <a:r>
              <a:rPr lang="en-US" dirty="0" err="1"/>
              <a:t>i</a:t>
            </a:r>
            <a:r>
              <a:rPr lang="en-US" dirty="0"/>
              <a:t> = 0 to </a:t>
            </a:r>
            <a:r>
              <a:rPr lang="en-US" dirty="0" err="1"/>
              <a:t>numberOfLines</a:t>
            </a:r>
            <a:r>
              <a:rPr lang="en-US" dirty="0"/>
              <a:t>:</a:t>
            </a:r>
          </a:p>
          <a:p>
            <a:pPr lvl="1">
              <a:buFont typeface="+mj-lt"/>
              <a:buAutoNum type="arabicPeriod"/>
            </a:pPr>
            <a:r>
              <a:rPr lang="en-US" dirty="0"/>
              <a:t>angle1 = </a:t>
            </a:r>
            <a:r>
              <a:rPr lang="en-US" dirty="0" err="1"/>
              <a:t>i</a:t>
            </a:r>
            <a:r>
              <a:rPr lang="en-US" dirty="0"/>
              <a:t> * (2*pi/</a:t>
            </a:r>
            <a:r>
              <a:rPr lang="en-US" dirty="0" err="1"/>
              <a:t>numberOfLines</a:t>
            </a:r>
            <a:r>
              <a:rPr lang="en-US" dirty="0"/>
              <a:t>) </a:t>
            </a:r>
          </a:p>
          <a:p>
            <a:pPr lvl="1">
              <a:buFont typeface="+mj-lt"/>
              <a:buAutoNum type="arabicPeriod"/>
            </a:pPr>
            <a:r>
              <a:rPr lang="en-US" dirty="0"/>
              <a:t>angle2 = (i+1) * (2*pi/</a:t>
            </a:r>
            <a:r>
              <a:rPr lang="en-US" dirty="0" err="1"/>
              <a:t>numberOfLines</a:t>
            </a:r>
            <a:r>
              <a:rPr lang="en-US" dirty="0"/>
              <a:t>) </a:t>
            </a:r>
          </a:p>
          <a:p>
            <a:pPr lvl="1">
              <a:buFont typeface="+mj-lt"/>
              <a:buAutoNum type="arabicPeriod"/>
            </a:pPr>
            <a:r>
              <a:rPr lang="en-US" dirty="0"/>
              <a:t>a1 = x + r1*cos(angle1)</a:t>
            </a:r>
          </a:p>
          <a:p>
            <a:pPr lvl="1">
              <a:buFont typeface="+mj-lt"/>
              <a:buAutoNum type="arabicPeriod"/>
            </a:pPr>
            <a:r>
              <a:rPr lang="en-US" dirty="0"/>
              <a:t>b1 = y + r2*sin(angle1) </a:t>
            </a:r>
          </a:p>
          <a:p>
            <a:pPr lvl="1">
              <a:buFont typeface="+mj-lt"/>
              <a:buAutoNum type="arabicPeriod"/>
            </a:pPr>
            <a:r>
              <a:rPr lang="en-US" dirty="0"/>
              <a:t>a2 = x + r1*cos(angle2) </a:t>
            </a:r>
          </a:p>
          <a:p>
            <a:pPr lvl="1">
              <a:buFont typeface="+mj-lt"/>
              <a:buAutoNum type="arabicPeriod"/>
            </a:pPr>
            <a:r>
              <a:rPr lang="en-US" dirty="0"/>
              <a:t>b2 = y + r2*sin(angle2) </a:t>
            </a:r>
          </a:p>
          <a:p>
            <a:pPr lvl="1">
              <a:buFont typeface="+mj-lt"/>
              <a:buAutoNum type="arabicPeriod"/>
            </a:pPr>
            <a:r>
              <a:rPr lang="en-US" dirty="0"/>
              <a:t>Draw Line from (a1,b1) to (a2,b2)</a:t>
            </a:r>
            <a:endParaRPr lang="th-TH" dirty="0"/>
          </a:p>
        </p:txBody>
      </p:sp>
      <p:sp>
        <p:nvSpPr>
          <p:cNvPr id="13" name="Rectangle 12">
            <a:extLst>
              <a:ext uri="{FF2B5EF4-FFF2-40B4-BE49-F238E27FC236}">
                <a16:creationId xmlns:a16="http://schemas.microsoft.com/office/drawing/2014/main" id="{1C524A27-B6C0-41EA-ABCB-AA2E61FC0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a:extLst>
              <a:ext uri="{FF2B5EF4-FFF2-40B4-BE49-F238E27FC236}">
                <a16:creationId xmlns:a16="http://schemas.microsoft.com/office/drawing/2014/main" id="{F3FCE8DC-E7A6-4A8F-BB57-A87EC4B84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4AF588-448C-FCF5-B5FD-BD5917540479}"/>
              </a:ext>
            </a:extLst>
          </p:cNvPr>
          <p:cNvPicPr>
            <a:picLocks noChangeAspect="1"/>
          </p:cNvPicPr>
          <p:nvPr/>
        </p:nvPicPr>
        <p:blipFill rotWithShape="1">
          <a:blip r:embed="rId2"/>
          <a:srcRect l="4998" r="5363" b="3"/>
          <a:stretch/>
        </p:blipFill>
        <p:spPr>
          <a:xfrm>
            <a:off x="7410517" y="1258529"/>
            <a:ext cx="3832042" cy="4330205"/>
          </a:xfrm>
          <a:prstGeom prst="rect">
            <a:avLst/>
          </a:prstGeom>
        </p:spPr>
      </p:pic>
      <p:sp>
        <p:nvSpPr>
          <p:cNvPr id="12" name="TextBox 11">
            <a:extLst>
              <a:ext uri="{FF2B5EF4-FFF2-40B4-BE49-F238E27FC236}">
                <a16:creationId xmlns:a16="http://schemas.microsoft.com/office/drawing/2014/main" id="{E89A28EB-83C5-A393-C67B-74896829080D}"/>
              </a:ext>
            </a:extLst>
          </p:cNvPr>
          <p:cNvSpPr txBox="1"/>
          <p:nvPr/>
        </p:nvSpPr>
        <p:spPr>
          <a:xfrm>
            <a:off x="367554" y="6532642"/>
            <a:ext cx="3630705" cy="261610"/>
          </a:xfrm>
          <a:prstGeom prst="rect">
            <a:avLst/>
          </a:prstGeom>
          <a:noFill/>
        </p:spPr>
        <p:txBody>
          <a:bodyPr wrap="square">
            <a:spAutoFit/>
          </a:bodyPr>
          <a:lstStyle/>
          <a:p>
            <a:r>
              <a:rPr lang="en-US" sz="1100" dirty="0"/>
              <a:t>https://math.hws.edu/graphicsbook/c2/s2.html</a:t>
            </a:r>
            <a:endParaRPr lang="th-TH" sz="1100" dirty="0"/>
          </a:p>
        </p:txBody>
      </p:sp>
    </p:spTree>
    <p:extLst>
      <p:ext uri="{BB962C8B-B14F-4D97-AF65-F5344CB8AC3E}">
        <p14:creationId xmlns:p14="http://schemas.microsoft.com/office/powerpoint/2010/main" val="824243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022AEB96-A3F8-4EC3-A246-8DAD9319A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Freeform 23">
            <a:extLst>
              <a:ext uri="{FF2B5EF4-FFF2-40B4-BE49-F238E27FC236}">
                <a16:creationId xmlns:a16="http://schemas.microsoft.com/office/drawing/2014/main" id="{14002556-A10E-479D-9B30-0C8B7938E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01792D-3019-F1A8-642D-4FAB2CC16B0B}"/>
              </a:ext>
            </a:extLst>
          </p:cNvPr>
          <p:cNvSpPr>
            <a:spLocks noGrp="1"/>
          </p:cNvSpPr>
          <p:nvPr>
            <p:ph type="title"/>
          </p:nvPr>
        </p:nvSpPr>
        <p:spPr>
          <a:xfrm>
            <a:off x="451515" y="447188"/>
            <a:ext cx="3675318" cy="5468700"/>
          </a:xfrm>
        </p:spPr>
        <p:txBody>
          <a:bodyPr anchor="ctr">
            <a:normAutofit/>
          </a:bodyPr>
          <a:lstStyle/>
          <a:p>
            <a:r>
              <a:rPr lang="en-US" sz="3200" dirty="0"/>
              <a:t>Polygons</a:t>
            </a:r>
            <a:endParaRPr lang="th-TH" sz="3200" dirty="0"/>
          </a:p>
        </p:txBody>
      </p:sp>
      <p:sp>
        <p:nvSpPr>
          <p:cNvPr id="3" name="Content Placeholder 2">
            <a:extLst>
              <a:ext uri="{FF2B5EF4-FFF2-40B4-BE49-F238E27FC236}">
                <a16:creationId xmlns:a16="http://schemas.microsoft.com/office/drawing/2014/main" id="{88BF30EC-089C-A1BB-7DAD-E8BCDC135E58}"/>
              </a:ext>
            </a:extLst>
          </p:cNvPr>
          <p:cNvSpPr>
            <a:spLocks noGrp="1"/>
          </p:cNvSpPr>
          <p:nvPr>
            <p:ph idx="1"/>
          </p:nvPr>
        </p:nvSpPr>
        <p:spPr>
          <a:xfrm>
            <a:off x="4989143" y="447188"/>
            <a:ext cx="6585235" cy="3395469"/>
          </a:xfrm>
          <a:effectLst/>
        </p:spPr>
        <p:txBody>
          <a:bodyPr>
            <a:normAutofit/>
          </a:bodyPr>
          <a:lstStyle/>
          <a:p>
            <a:r>
              <a:rPr lang="en-US" sz="1600" dirty="0"/>
              <a:t>A polygon is a closed shape consisting of a sequence of line segments. Each line segment is joined to the next at its endpoint, and the last line segment connects back to the first.</a:t>
            </a:r>
          </a:p>
          <a:p>
            <a:r>
              <a:rPr lang="en-US" sz="1600" dirty="0"/>
              <a:t>A convex polygon has the property that whenever two points are inside or on the polygon, then the entire line segment between those points is also inside or on the polygon.</a:t>
            </a:r>
          </a:p>
          <a:p>
            <a:r>
              <a:rPr lang="en-US" sz="1600" dirty="0"/>
              <a:t>Polygons are usually required to be "planar," meaning that all the vertices lie in the same plane. </a:t>
            </a:r>
          </a:p>
          <a:p>
            <a:r>
              <a:rPr lang="en-US" sz="1600" dirty="0"/>
              <a:t>Squares and equilateral triangles are examples of regular polygons.</a:t>
            </a:r>
            <a:endParaRPr lang="th-TH" sz="1600" dirty="0"/>
          </a:p>
        </p:txBody>
      </p:sp>
      <p:pic>
        <p:nvPicPr>
          <p:cNvPr id="9218" name="Picture 2">
            <a:extLst>
              <a:ext uri="{FF2B5EF4-FFF2-40B4-BE49-F238E27FC236}">
                <a16:creationId xmlns:a16="http://schemas.microsoft.com/office/drawing/2014/main" id="{CACE9395-E034-DD9A-118B-51E059C685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78220" y="4511575"/>
            <a:ext cx="5007079" cy="1899237"/>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87566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E2AF7-D3E4-1E16-EF30-0F51E20B0A64}"/>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Curves</a:t>
            </a:r>
            <a:endParaRPr lang="th-TH" sz="2800">
              <a:solidFill>
                <a:schemeClr val="tx1"/>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5787E7-11E8-3C37-DC2B-EE1A87797D34}"/>
                  </a:ext>
                </a:extLst>
              </p:cNvPr>
              <p:cNvSpPr>
                <a:spLocks noGrp="1"/>
              </p:cNvSpPr>
              <p:nvPr>
                <p:ph idx="1"/>
              </p:nvPr>
            </p:nvSpPr>
            <p:spPr>
              <a:xfrm>
                <a:off x="1115732" y="2222287"/>
                <a:ext cx="10143939" cy="3636511"/>
              </a:xfrm>
              <a:effectLst/>
            </p:spPr>
            <p:txBody>
              <a:bodyPr>
                <a:normAutofit/>
              </a:bodyPr>
              <a:lstStyle/>
              <a:p>
                <a:pPr>
                  <a:lnSpc>
                    <a:spcPct val="90000"/>
                  </a:lnSpc>
                </a:pPr>
                <a:r>
                  <a:rPr lang="en-US" dirty="0"/>
                  <a:t>In analytic geometry, a curve is </a:t>
                </a:r>
                <a:r>
                  <a:rPr lang="en-US" dirty="0">
                    <a:solidFill>
                      <a:srgbClr val="FFFF00"/>
                    </a:solidFill>
                  </a:rPr>
                  <a:t>continuous map from a one-dimensional space to an n-dimensional space</a:t>
                </a:r>
                <a:r>
                  <a:rPr lang="en-US" dirty="0"/>
                  <a:t>. Loosely speaking, the word "curve" is often used to mean the function graph of a two- or three-dimensional curve.</a:t>
                </a:r>
              </a:p>
              <a:p>
                <a:pPr>
                  <a:lnSpc>
                    <a:spcPct val="90000"/>
                  </a:lnSpc>
                </a:pPr>
                <a:r>
                  <a:rPr lang="en-US" dirty="0"/>
                  <a:t>Other simple curves can be simply defined only implicitly, i.e., in the form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e>
                    </m:d>
                    <m:r>
                      <a:rPr lang="en-US" b="0" i="1" smtClean="0">
                        <a:latin typeface="Cambria Math" panose="02040503050406030204" pitchFamily="18" charset="0"/>
                      </a:rPr>
                      <m:t>=0</m:t>
                    </m:r>
                  </m:oMath>
                </a14:m>
                <a:r>
                  <a:rPr lang="en-US" dirty="0"/>
                  <a:t>.</a:t>
                </a:r>
              </a:p>
              <a:p>
                <a:pPr>
                  <a:lnSpc>
                    <a:spcPct val="90000"/>
                  </a:lnSpc>
                </a:pPr>
                <a:r>
                  <a:rPr lang="en-US" dirty="0"/>
                  <a:t>A curve is </a:t>
                </a:r>
                <a:r>
                  <a:rPr lang="en-US" dirty="0">
                    <a:solidFill>
                      <a:srgbClr val="FFFF00"/>
                    </a:solidFill>
                  </a:rPr>
                  <a:t>a continuous and smooth flowing line </a:t>
                </a:r>
                <a:r>
                  <a:rPr lang="en-US" dirty="0"/>
                  <a:t>without sharp angles, representing a path between two or more points.</a:t>
                </a:r>
              </a:p>
              <a:p>
                <a:pPr>
                  <a:lnSpc>
                    <a:spcPct val="90000"/>
                  </a:lnSpc>
                </a:pPr>
                <a:r>
                  <a:rPr lang="en-US" dirty="0">
                    <a:solidFill>
                      <a:srgbClr val="FFFF00"/>
                    </a:solidFill>
                  </a:rPr>
                  <a:t>Types of curves</a:t>
                </a:r>
              </a:p>
              <a:p>
                <a:pPr lvl="1">
                  <a:lnSpc>
                    <a:spcPct val="90000"/>
                  </a:lnSpc>
                </a:pPr>
                <a:r>
                  <a:rPr lang="en-US" dirty="0"/>
                  <a:t>Implicit curves</a:t>
                </a:r>
              </a:p>
              <a:p>
                <a:pPr lvl="1">
                  <a:lnSpc>
                    <a:spcPct val="90000"/>
                  </a:lnSpc>
                </a:pPr>
                <a:r>
                  <a:rPr lang="en-US" dirty="0"/>
                  <a:t>Explicit curves</a:t>
                </a:r>
              </a:p>
              <a:p>
                <a:pPr lvl="1">
                  <a:lnSpc>
                    <a:spcPct val="90000"/>
                  </a:lnSpc>
                </a:pPr>
                <a:r>
                  <a:rPr lang="en-US" dirty="0"/>
                  <a:t>Parametric curves</a:t>
                </a:r>
                <a:endParaRPr lang="th-TH" dirty="0"/>
              </a:p>
            </p:txBody>
          </p:sp>
        </mc:Choice>
        <mc:Fallback xmlns="">
          <p:sp>
            <p:nvSpPr>
              <p:cNvPr id="3" name="Content Placeholder 2">
                <a:extLst>
                  <a:ext uri="{FF2B5EF4-FFF2-40B4-BE49-F238E27FC236}">
                    <a16:creationId xmlns:a16="http://schemas.microsoft.com/office/drawing/2014/main" id="{BE5787E7-11E8-3C37-DC2B-EE1A87797D34}"/>
                  </a:ext>
                </a:extLst>
              </p:cNvPr>
              <p:cNvSpPr>
                <a:spLocks noGrp="1" noRot="1" noChangeAspect="1" noMove="1" noResize="1" noEditPoints="1" noAdjustHandles="1" noChangeArrowheads="1" noChangeShapeType="1" noTextEdit="1"/>
              </p:cNvSpPr>
              <p:nvPr>
                <p:ph idx="1"/>
              </p:nvPr>
            </p:nvSpPr>
            <p:spPr>
              <a:xfrm>
                <a:off x="1115732" y="2222287"/>
                <a:ext cx="10143939" cy="3636511"/>
              </a:xfrm>
              <a:blipFill>
                <a:blip r:embed="rId2"/>
                <a:stretch>
                  <a:fillRect l="-300"/>
                </a:stretch>
              </a:blipFill>
              <a:effectLst/>
            </p:spPr>
            <p:txBody>
              <a:bodyPr/>
              <a:lstStyle/>
              <a:p>
                <a:r>
                  <a:rPr lang="th-TH">
                    <a:noFill/>
                  </a:rPr>
                  <a:t> </a:t>
                </a:r>
              </a:p>
            </p:txBody>
          </p:sp>
        </mc:Fallback>
      </mc:AlternateContent>
    </p:spTree>
    <p:extLst>
      <p:ext uri="{BB962C8B-B14F-4D97-AF65-F5344CB8AC3E}">
        <p14:creationId xmlns:p14="http://schemas.microsoft.com/office/powerpoint/2010/main" val="1808360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D3D4-2E50-DFC3-7598-AAA9EDF5C8DF}"/>
              </a:ext>
            </a:extLst>
          </p:cNvPr>
          <p:cNvSpPr>
            <a:spLocks noGrp="1"/>
          </p:cNvSpPr>
          <p:nvPr>
            <p:ph type="title"/>
          </p:nvPr>
        </p:nvSpPr>
        <p:spPr>
          <a:xfrm>
            <a:off x="810000" y="447188"/>
            <a:ext cx="10571998" cy="970450"/>
          </a:xfrm>
        </p:spPr>
        <p:txBody>
          <a:bodyPr>
            <a:normAutofit/>
          </a:bodyPr>
          <a:lstStyle/>
          <a:p>
            <a:r>
              <a:rPr lang="en-US" dirty="0"/>
              <a:t>Curve representations</a:t>
            </a:r>
            <a:endParaRPr lang="th-TH" dirty="0"/>
          </a:p>
        </p:txBody>
      </p:sp>
      <p:pic>
        <p:nvPicPr>
          <p:cNvPr id="9" name="Picture 8">
            <a:extLst>
              <a:ext uri="{FF2B5EF4-FFF2-40B4-BE49-F238E27FC236}">
                <a16:creationId xmlns:a16="http://schemas.microsoft.com/office/drawing/2014/main" id="{73A486D7-51B9-0E94-EB8D-18ACBEC1A9A0}"/>
              </a:ext>
            </a:extLst>
          </p:cNvPr>
          <p:cNvPicPr>
            <a:picLocks noChangeAspect="1"/>
          </p:cNvPicPr>
          <p:nvPr/>
        </p:nvPicPr>
        <p:blipFill>
          <a:blip r:embed="rId2"/>
          <a:stretch>
            <a:fillRect/>
          </a:stretch>
        </p:blipFill>
        <p:spPr>
          <a:xfrm>
            <a:off x="720538" y="3146357"/>
            <a:ext cx="2874309" cy="2068770"/>
          </a:xfrm>
          <a:prstGeom prst="rect">
            <a:avLst/>
          </a:prstGeom>
        </p:spPr>
      </p:pic>
      <p:pic>
        <p:nvPicPr>
          <p:cNvPr id="7" name="Picture 6">
            <a:extLst>
              <a:ext uri="{FF2B5EF4-FFF2-40B4-BE49-F238E27FC236}">
                <a16:creationId xmlns:a16="http://schemas.microsoft.com/office/drawing/2014/main" id="{B4AD9D79-AC29-FCBB-DCC7-7BF070DCFE87}"/>
              </a:ext>
            </a:extLst>
          </p:cNvPr>
          <p:cNvPicPr>
            <a:picLocks noChangeAspect="1"/>
          </p:cNvPicPr>
          <p:nvPr/>
        </p:nvPicPr>
        <p:blipFill>
          <a:blip r:embed="rId3"/>
          <a:stretch>
            <a:fillRect/>
          </a:stretch>
        </p:blipFill>
        <p:spPr>
          <a:xfrm>
            <a:off x="4799466" y="3092675"/>
            <a:ext cx="2546961" cy="2126046"/>
          </a:xfrm>
          <a:prstGeom prst="rect">
            <a:avLst/>
          </a:prstGeom>
        </p:spPr>
      </p:pic>
      <p:pic>
        <p:nvPicPr>
          <p:cNvPr id="10" name="Picture 9">
            <a:extLst>
              <a:ext uri="{FF2B5EF4-FFF2-40B4-BE49-F238E27FC236}">
                <a16:creationId xmlns:a16="http://schemas.microsoft.com/office/drawing/2014/main" id="{A0EC0F1D-D194-9E2E-5BC9-733BA9AEBC05}"/>
              </a:ext>
            </a:extLst>
          </p:cNvPr>
          <p:cNvPicPr>
            <a:picLocks noChangeAspect="1"/>
          </p:cNvPicPr>
          <p:nvPr/>
        </p:nvPicPr>
        <p:blipFill>
          <a:blip r:embed="rId4"/>
          <a:stretch>
            <a:fillRect/>
          </a:stretch>
        </p:blipFill>
        <p:spPr>
          <a:xfrm>
            <a:off x="4158823" y="5225883"/>
            <a:ext cx="4008300" cy="288650"/>
          </a:xfrm>
          <a:prstGeom prst="rect">
            <a:avLst/>
          </a:prstGeom>
        </p:spPr>
      </p:pic>
      <p:pic>
        <p:nvPicPr>
          <p:cNvPr id="12" name="Picture 11">
            <a:extLst>
              <a:ext uri="{FF2B5EF4-FFF2-40B4-BE49-F238E27FC236}">
                <a16:creationId xmlns:a16="http://schemas.microsoft.com/office/drawing/2014/main" id="{198C965C-9D40-1F91-5DBB-831D3DBFB6F2}"/>
              </a:ext>
            </a:extLst>
          </p:cNvPr>
          <p:cNvPicPr>
            <a:picLocks noChangeAspect="1"/>
          </p:cNvPicPr>
          <p:nvPr/>
        </p:nvPicPr>
        <p:blipFill>
          <a:blip r:embed="rId5"/>
          <a:stretch>
            <a:fillRect/>
          </a:stretch>
        </p:blipFill>
        <p:spPr>
          <a:xfrm>
            <a:off x="1799290" y="5207951"/>
            <a:ext cx="729951" cy="304737"/>
          </a:xfrm>
          <a:prstGeom prst="rect">
            <a:avLst/>
          </a:prstGeom>
        </p:spPr>
      </p:pic>
      <p:pic>
        <p:nvPicPr>
          <p:cNvPr id="14" name="Picture 13">
            <a:extLst>
              <a:ext uri="{FF2B5EF4-FFF2-40B4-BE49-F238E27FC236}">
                <a16:creationId xmlns:a16="http://schemas.microsoft.com/office/drawing/2014/main" id="{C0F81BA1-0FD9-2804-DD70-D948105D1008}"/>
              </a:ext>
            </a:extLst>
          </p:cNvPr>
          <p:cNvPicPr>
            <a:picLocks noChangeAspect="1"/>
          </p:cNvPicPr>
          <p:nvPr/>
        </p:nvPicPr>
        <p:blipFill>
          <a:blip r:embed="rId6"/>
          <a:stretch>
            <a:fillRect/>
          </a:stretch>
        </p:blipFill>
        <p:spPr>
          <a:xfrm>
            <a:off x="9110388" y="3092676"/>
            <a:ext cx="2186207" cy="2133207"/>
          </a:xfrm>
          <a:prstGeom prst="rect">
            <a:avLst/>
          </a:prstGeom>
        </p:spPr>
      </p:pic>
      <p:pic>
        <p:nvPicPr>
          <p:cNvPr id="16" name="Picture 15">
            <a:extLst>
              <a:ext uri="{FF2B5EF4-FFF2-40B4-BE49-F238E27FC236}">
                <a16:creationId xmlns:a16="http://schemas.microsoft.com/office/drawing/2014/main" id="{A2D6D2DC-59CE-DD3C-97AB-8C1152AFB515}"/>
              </a:ext>
            </a:extLst>
          </p:cNvPr>
          <p:cNvPicPr>
            <a:picLocks noChangeAspect="1"/>
          </p:cNvPicPr>
          <p:nvPr/>
        </p:nvPicPr>
        <p:blipFill>
          <a:blip r:embed="rId7"/>
          <a:stretch>
            <a:fillRect/>
          </a:stretch>
        </p:blipFill>
        <p:spPr>
          <a:xfrm>
            <a:off x="8626001" y="5225883"/>
            <a:ext cx="3320590" cy="268874"/>
          </a:xfrm>
          <a:prstGeom prst="rect">
            <a:avLst/>
          </a:prstGeom>
        </p:spPr>
      </p:pic>
      <p:sp>
        <p:nvSpPr>
          <p:cNvPr id="17" name="TextBox 16">
            <a:extLst>
              <a:ext uri="{FF2B5EF4-FFF2-40B4-BE49-F238E27FC236}">
                <a16:creationId xmlns:a16="http://schemas.microsoft.com/office/drawing/2014/main" id="{15BC3A89-752A-F709-2264-CAE91276C2A0}"/>
              </a:ext>
            </a:extLst>
          </p:cNvPr>
          <p:cNvSpPr txBox="1"/>
          <p:nvPr/>
        </p:nvSpPr>
        <p:spPr>
          <a:xfrm>
            <a:off x="1755136" y="2679414"/>
            <a:ext cx="865943" cy="341632"/>
          </a:xfrm>
          <a:prstGeom prst="rect">
            <a:avLst/>
          </a:prstGeom>
          <a:noFill/>
        </p:spPr>
        <p:txBody>
          <a:bodyPr wrap="none" rtlCol="0">
            <a:spAutoFit/>
          </a:bodyPr>
          <a:lstStyle/>
          <a:p>
            <a:pPr defTabSz="411480">
              <a:spcAft>
                <a:spcPts val="600"/>
              </a:spcAft>
            </a:pPr>
            <a:r>
              <a:rPr lang="en-US" sz="1620" kern="1200">
                <a:solidFill>
                  <a:schemeClr val="tx1"/>
                </a:solidFill>
                <a:latin typeface="+mn-lt"/>
                <a:ea typeface="+mn-ea"/>
                <a:cs typeface="+mn-cs"/>
              </a:rPr>
              <a:t>Explicit</a:t>
            </a:r>
            <a:endParaRPr lang="th-TH"/>
          </a:p>
        </p:txBody>
      </p:sp>
      <p:sp>
        <p:nvSpPr>
          <p:cNvPr id="18" name="TextBox 17">
            <a:extLst>
              <a:ext uri="{FF2B5EF4-FFF2-40B4-BE49-F238E27FC236}">
                <a16:creationId xmlns:a16="http://schemas.microsoft.com/office/drawing/2014/main" id="{00802BC0-62DA-2EF6-7276-3F0819A51451}"/>
              </a:ext>
            </a:extLst>
          </p:cNvPr>
          <p:cNvSpPr txBox="1"/>
          <p:nvPr/>
        </p:nvSpPr>
        <p:spPr>
          <a:xfrm>
            <a:off x="5618143" y="2679414"/>
            <a:ext cx="955711" cy="341632"/>
          </a:xfrm>
          <a:prstGeom prst="rect">
            <a:avLst/>
          </a:prstGeom>
          <a:noFill/>
        </p:spPr>
        <p:txBody>
          <a:bodyPr wrap="none" rtlCol="0">
            <a:spAutoFit/>
          </a:bodyPr>
          <a:lstStyle/>
          <a:p>
            <a:pPr defTabSz="411480">
              <a:spcAft>
                <a:spcPts val="600"/>
              </a:spcAft>
            </a:pPr>
            <a:r>
              <a:rPr lang="en-US" sz="1620" kern="1200" dirty="0">
                <a:solidFill>
                  <a:schemeClr val="tx1"/>
                </a:solidFill>
                <a:latin typeface="+mn-lt"/>
                <a:ea typeface="+mn-ea"/>
                <a:cs typeface="+mn-cs"/>
              </a:rPr>
              <a:t>Implicit </a:t>
            </a:r>
            <a:endParaRPr lang="th-TH" dirty="0"/>
          </a:p>
        </p:txBody>
      </p:sp>
      <p:sp>
        <p:nvSpPr>
          <p:cNvPr id="19" name="TextBox 18">
            <a:extLst>
              <a:ext uri="{FF2B5EF4-FFF2-40B4-BE49-F238E27FC236}">
                <a16:creationId xmlns:a16="http://schemas.microsoft.com/office/drawing/2014/main" id="{58F56602-E5A3-B1DF-E093-7E245068FA74}"/>
              </a:ext>
            </a:extLst>
          </p:cNvPr>
          <p:cNvSpPr txBox="1"/>
          <p:nvPr/>
        </p:nvSpPr>
        <p:spPr>
          <a:xfrm>
            <a:off x="9534599" y="2679414"/>
            <a:ext cx="1295547" cy="341632"/>
          </a:xfrm>
          <a:prstGeom prst="rect">
            <a:avLst/>
          </a:prstGeom>
          <a:noFill/>
        </p:spPr>
        <p:txBody>
          <a:bodyPr wrap="none" rtlCol="0">
            <a:spAutoFit/>
          </a:bodyPr>
          <a:lstStyle/>
          <a:p>
            <a:pPr defTabSz="411480">
              <a:spcAft>
                <a:spcPts val="600"/>
              </a:spcAft>
            </a:pPr>
            <a:r>
              <a:rPr lang="en-US" sz="1620" kern="1200" dirty="0">
                <a:solidFill>
                  <a:schemeClr val="tx1"/>
                </a:solidFill>
                <a:latin typeface="+mn-lt"/>
                <a:ea typeface="+mn-ea"/>
                <a:cs typeface="+mn-cs"/>
              </a:rPr>
              <a:t>Parametric</a:t>
            </a:r>
            <a:endParaRPr lang="th-TH" dirty="0"/>
          </a:p>
        </p:txBody>
      </p:sp>
      <p:sp>
        <p:nvSpPr>
          <p:cNvPr id="23" name="TextBox 22">
            <a:extLst>
              <a:ext uri="{FF2B5EF4-FFF2-40B4-BE49-F238E27FC236}">
                <a16:creationId xmlns:a16="http://schemas.microsoft.com/office/drawing/2014/main" id="{DEAFD535-BDED-6C3C-18FD-7ACAA82313D7}"/>
              </a:ext>
            </a:extLst>
          </p:cNvPr>
          <p:cNvSpPr txBox="1"/>
          <p:nvPr/>
        </p:nvSpPr>
        <p:spPr>
          <a:xfrm>
            <a:off x="6681430" y="6555500"/>
            <a:ext cx="5510570" cy="261610"/>
          </a:xfrm>
          <a:prstGeom prst="rect">
            <a:avLst/>
          </a:prstGeom>
          <a:noFill/>
        </p:spPr>
        <p:txBody>
          <a:bodyPr wrap="square">
            <a:spAutoFit/>
          </a:bodyPr>
          <a:lstStyle/>
          <a:p>
            <a:r>
              <a:rPr lang="en-US" sz="1100" dirty="0"/>
              <a:t>https://www.tecgraf.puc-rio.br/ftp_pub/lfm/L2A_CurveRepresentations.pdf</a:t>
            </a:r>
            <a:endParaRPr lang="th-TH" sz="1100" dirty="0"/>
          </a:p>
        </p:txBody>
      </p:sp>
    </p:spTree>
    <p:extLst>
      <p:ext uri="{BB962C8B-B14F-4D97-AF65-F5344CB8AC3E}">
        <p14:creationId xmlns:p14="http://schemas.microsoft.com/office/powerpoint/2010/main" val="1531649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38F2-66BB-8CFA-7A38-AA752D0353C2}"/>
              </a:ext>
            </a:extLst>
          </p:cNvPr>
          <p:cNvSpPr>
            <a:spLocks noGrp="1"/>
          </p:cNvSpPr>
          <p:nvPr>
            <p:ph type="title"/>
          </p:nvPr>
        </p:nvSpPr>
        <p:spPr/>
        <p:txBody>
          <a:bodyPr/>
          <a:lstStyle/>
          <a:p>
            <a:r>
              <a:rPr lang="en-US" dirty="0"/>
              <a:t>Bezier curve</a:t>
            </a:r>
            <a:endParaRPr lang="th-TH"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16686-A6CE-B867-34D4-F086BBEACC06}"/>
                  </a:ext>
                </a:extLst>
              </p:cNvPr>
              <p:cNvSpPr>
                <a:spLocks noGrp="1"/>
              </p:cNvSpPr>
              <p:nvPr>
                <p:ph idx="1"/>
              </p:nvPr>
            </p:nvSpPr>
            <p:spPr/>
            <p:txBody>
              <a:bodyPr/>
              <a:lstStyle/>
              <a:p>
                <a:r>
                  <a:rPr lang="en-US" dirty="0"/>
                  <a:t>A Bezier curve is a </a:t>
                </a:r>
                <a:r>
                  <a:rPr lang="en-US" dirty="0">
                    <a:solidFill>
                      <a:srgbClr val="FFFF00"/>
                    </a:solidFill>
                  </a:rPr>
                  <a:t>parametric curve </a:t>
                </a:r>
                <a:r>
                  <a:rPr lang="en-US" dirty="0"/>
                  <a:t>frequently used in computer graphics, animations, and related fields to model smooth and scalable shapes. Named after the French engineer Pierre </a:t>
                </a:r>
                <a:r>
                  <a:rPr lang="en-US" dirty="0" err="1"/>
                  <a:t>Bézier</a:t>
                </a:r>
                <a:r>
                  <a:rPr lang="en-US" dirty="0"/>
                  <a:t>, who used them in the design of automobile bodies, these curves are defined by a set of control points.</a:t>
                </a:r>
              </a:p>
              <a:p>
                <a:r>
                  <a:rPr lang="en-US" dirty="0">
                    <a:solidFill>
                      <a:srgbClr val="FFFF00"/>
                    </a:solidFill>
                  </a:rPr>
                  <a:t>A Bezier curve of degree </a:t>
                </a:r>
                <a:r>
                  <a:rPr lang="en-US" i="1" dirty="0">
                    <a:solidFill>
                      <a:srgbClr val="FFFF00"/>
                    </a:solidFill>
                  </a:rPr>
                  <a:t>n</a:t>
                </a:r>
                <a:r>
                  <a:rPr lang="en-US" dirty="0">
                    <a:solidFill>
                      <a:srgbClr val="FFFF00"/>
                    </a:solidFill>
                  </a:rPr>
                  <a:t> </a:t>
                </a:r>
                <a:r>
                  <a:rPr lang="en-US" dirty="0"/>
                  <a:t>is defined by </a:t>
                </a:r>
                <a:r>
                  <a:rPr lang="en-US" i="1" dirty="0"/>
                  <a:t>n+1</a:t>
                </a:r>
                <a:r>
                  <a:rPr lang="en-US" dirty="0"/>
                  <a:t> control points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𝑛</m:t>
                        </m:r>
                      </m:sub>
                    </m:sSub>
                  </m:oMath>
                </a14:m>
                <a:r>
                  <a:rPr lang="en-US" dirty="0"/>
                  <a:t>. The mathematical representation of a Bezier curve is given by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num>
                              <m:den>
                                <m:r>
                                  <a:rPr lang="en-US" b="0" i="1" smtClean="0">
                                    <a:latin typeface="Cambria Math" panose="02040503050406030204" pitchFamily="18" charset="0"/>
                                  </a:rPr>
                                  <m:t>𝑖</m:t>
                                </m:r>
                              </m:den>
                            </m:f>
                          </m:e>
                        </m:d>
                        <m:sSup>
                          <m:sSupPr>
                            <m:ctrlPr>
                              <a:rPr lang="en-US" i="1">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𝑡</m:t>
                            </m:r>
                            <m:r>
                              <a:rPr lang="en-US" b="0" i="1" smtClean="0">
                                <a:latin typeface="Cambria Math" panose="02040503050406030204" pitchFamily="18" charset="0"/>
                              </a:rPr>
                              <m:t>)</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𝑖</m:t>
                            </m:r>
                          </m:sup>
                        </m:sSup>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e>
                    </m:nary>
                  </m:oMath>
                </a14:m>
                <a:r>
                  <a:rPr lang="en-US" dirty="0"/>
                  <a:t>, where </a:t>
                </a:r>
                <a:r>
                  <a:rPr lang="en-US" i="1" dirty="0"/>
                  <a:t>n</a:t>
                </a:r>
                <a:r>
                  <a:rPr lang="en-US" dirty="0"/>
                  <a:t> is the polynomial degree, </a:t>
                </a:r>
                <a:r>
                  <a:rPr lang="en-US" i="1" dirty="0" err="1"/>
                  <a:t>i</a:t>
                </a:r>
                <a:r>
                  <a:rPr lang="en-US" dirty="0"/>
                  <a:t> is the index and </a:t>
                </a:r>
                <a:r>
                  <a:rPr lang="en-US" i="1" dirty="0"/>
                  <a:t>t</a:t>
                </a:r>
                <a:r>
                  <a:rPr lang="en-US" dirty="0"/>
                  <a:t> is the parametric variable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a:t>
                </a:r>
                <a:endParaRPr lang="th-TH" dirty="0"/>
              </a:p>
            </p:txBody>
          </p:sp>
        </mc:Choice>
        <mc:Fallback xmlns="">
          <p:sp>
            <p:nvSpPr>
              <p:cNvPr id="3" name="Content Placeholder 2">
                <a:extLst>
                  <a:ext uri="{FF2B5EF4-FFF2-40B4-BE49-F238E27FC236}">
                    <a16:creationId xmlns:a16="http://schemas.microsoft.com/office/drawing/2014/main" id="{49816686-A6CE-B867-34D4-F086BBEACC06}"/>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th-TH">
                    <a:noFill/>
                  </a:rPr>
                  <a:t> </a:t>
                </a:r>
              </a:p>
            </p:txBody>
          </p:sp>
        </mc:Fallback>
      </mc:AlternateContent>
      <p:sp>
        <p:nvSpPr>
          <p:cNvPr id="7" name="TextBox 6">
            <a:extLst>
              <a:ext uri="{FF2B5EF4-FFF2-40B4-BE49-F238E27FC236}">
                <a16:creationId xmlns:a16="http://schemas.microsoft.com/office/drawing/2014/main" id="{D1149EC8-D381-92D9-E980-8A02F456253E}"/>
              </a:ext>
            </a:extLst>
          </p:cNvPr>
          <p:cNvSpPr txBox="1"/>
          <p:nvPr/>
        </p:nvSpPr>
        <p:spPr>
          <a:xfrm>
            <a:off x="5927911" y="6280007"/>
            <a:ext cx="6100482" cy="261610"/>
          </a:xfrm>
          <a:prstGeom prst="rect">
            <a:avLst/>
          </a:prstGeom>
          <a:noFill/>
        </p:spPr>
        <p:txBody>
          <a:bodyPr wrap="square">
            <a:spAutoFit/>
          </a:bodyPr>
          <a:lstStyle/>
          <a:p>
            <a:r>
              <a:rPr lang="en-US" sz="1100" dirty="0"/>
              <a:t>https://www.tutorialspoint.com/computer_graphics/computer_graphics_curves.htm</a:t>
            </a:r>
            <a:endParaRPr lang="th-TH" sz="1100" dirty="0"/>
          </a:p>
        </p:txBody>
      </p:sp>
    </p:spTree>
    <p:extLst>
      <p:ext uri="{BB962C8B-B14F-4D97-AF65-F5344CB8AC3E}">
        <p14:creationId xmlns:p14="http://schemas.microsoft.com/office/powerpoint/2010/main" val="3757597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C80E-43C9-78F4-DA61-35B9F40D445E}"/>
              </a:ext>
            </a:extLst>
          </p:cNvPr>
          <p:cNvSpPr>
            <a:spLocks noGrp="1"/>
          </p:cNvSpPr>
          <p:nvPr>
            <p:ph type="title"/>
          </p:nvPr>
        </p:nvSpPr>
        <p:spPr/>
        <p:txBody>
          <a:bodyPr/>
          <a:lstStyle/>
          <a:p>
            <a:r>
              <a:rPr lang="en-US" dirty="0"/>
              <a:t>Properties of Bezier curve</a:t>
            </a:r>
            <a:endParaRPr lang="th-TH" dirty="0"/>
          </a:p>
        </p:txBody>
      </p:sp>
      <p:sp>
        <p:nvSpPr>
          <p:cNvPr id="3" name="Content Placeholder 2">
            <a:extLst>
              <a:ext uri="{FF2B5EF4-FFF2-40B4-BE49-F238E27FC236}">
                <a16:creationId xmlns:a16="http://schemas.microsoft.com/office/drawing/2014/main" id="{9DB36DB8-D0D7-1361-D236-DF4892C58C38}"/>
              </a:ext>
            </a:extLst>
          </p:cNvPr>
          <p:cNvSpPr>
            <a:spLocks noGrp="1"/>
          </p:cNvSpPr>
          <p:nvPr>
            <p:ph idx="1"/>
          </p:nvPr>
        </p:nvSpPr>
        <p:spPr/>
        <p:txBody>
          <a:bodyPr>
            <a:normAutofit fontScale="92500" lnSpcReduction="20000"/>
          </a:bodyPr>
          <a:lstStyle/>
          <a:p>
            <a:r>
              <a:rPr lang="en-US" dirty="0">
                <a:solidFill>
                  <a:srgbClr val="FFFF00"/>
                </a:solidFill>
              </a:rPr>
              <a:t>Geometry invariance property </a:t>
            </a:r>
            <a:r>
              <a:rPr lang="en-US" dirty="0"/>
              <a:t>- how the shape of the curve remains the same even when the control points are subjected to certain transformations, as long as those transformations are affine.</a:t>
            </a:r>
          </a:p>
          <a:p>
            <a:r>
              <a:rPr lang="en-US" dirty="0">
                <a:solidFill>
                  <a:srgbClr val="FFFF00"/>
                </a:solidFill>
              </a:rPr>
              <a:t>End points geometric property </a:t>
            </a:r>
            <a:r>
              <a:rPr lang="en-US" dirty="0"/>
              <a:t>- The first and last control points (P₀ and </a:t>
            </a:r>
            <a:r>
              <a:rPr lang="en-US" dirty="0" err="1"/>
              <a:t>Pn</a:t>
            </a:r>
            <a:r>
              <a:rPr lang="en-US" dirty="0"/>
              <a:t>) always coincide with the starting and ending points of the curve, respectively.</a:t>
            </a:r>
          </a:p>
          <a:p>
            <a:r>
              <a:rPr lang="en-US" dirty="0">
                <a:solidFill>
                  <a:srgbClr val="FFFF00"/>
                </a:solidFill>
              </a:rPr>
              <a:t>Convex hull property </a:t>
            </a:r>
            <a:r>
              <a:rPr lang="en-US" dirty="0"/>
              <a:t>- The entire </a:t>
            </a:r>
            <a:r>
              <a:rPr lang="en-US" dirty="0" err="1"/>
              <a:t>Bézier</a:t>
            </a:r>
            <a:r>
              <a:rPr lang="en-US" dirty="0"/>
              <a:t> curve lies entirely within the convex hull of its control points. Imagine the control points as nails holding a rubber band taut. The curve stays within the shape formed by the rubber band.</a:t>
            </a:r>
          </a:p>
          <a:p>
            <a:r>
              <a:rPr lang="en-US" dirty="0">
                <a:solidFill>
                  <a:srgbClr val="FFFF00"/>
                </a:solidFill>
              </a:rPr>
              <a:t>Symmetry</a:t>
            </a:r>
            <a:r>
              <a:rPr lang="en-US" dirty="0"/>
              <a:t> - If you create a </a:t>
            </a:r>
            <a:r>
              <a:rPr lang="en-US" dirty="0" err="1"/>
              <a:t>Bézier</a:t>
            </a:r>
            <a:r>
              <a:rPr lang="en-US" dirty="0"/>
              <a:t> curve using these reversed control points, the resulting curve will have the same shape as the original curve. However, the direction or "flow" of the curve will be reversed.</a:t>
            </a:r>
          </a:p>
          <a:p>
            <a:r>
              <a:rPr lang="en-US" dirty="0">
                <a:solidFill>
                  <a:srgbClr val="FFFF00"/>
                </a:solidFill>
              </a:rPr>
              <a:t>Variation diminishing property </a:t>
            </a:r>
            <a:r>
              <a:rPr lang="en-US" dirty="0"/>
              <a:t>- The curve never oscillates (goes above and below a line) more often than the defining polygon formed by the control points.</a:t>
            </a:r>
          </a:p>
          <a:p>
            <a:endParaRPr lang="th-TH" dirty="0"/>
          </a:p>
        </p:txBody>
      </p:sp>
      <p:sp>
        <p:nvSpPr>
          <p:cNvPr id="7" name="TextBox 6">
            <a:extLst>
              <a:ext uri="{FF2B5EF4-FFF2-40B4-BE49-F238E27FC236}">
                <a16:creationId xmlns:a16="http://schemas.microsoft.com/office/drawing/2014/main" id="{7B0FDB46-D0D5-27FD-F003-55BC76A659F2}"/>
              </a:ext>
            </a:extLst>
          </p:cNvPr>
          <p:cNvSpPr txBox="1"/>
          <p:nvPr/>
        </p:nvSpPr>
        <p:spPr>
          <a:xfrm>
            <a:off x="6887135" y="6532642"/>
            <a:ext cx="6100482" cy="261610"/>
          </a:xfrm>
          <a:prstGeom prst="rect">
            <a:avLst/>
          </a:prstGeom>
          <a:noFill/>
        </p:spPr>
        <p:txBody>
          <a:bodyPr wrap="square">
            <a:spAutoFit/>
          </a:bodyPr>
          <a:lstStyle/>
          <a:p>
            <a:r>
              <a:rPr lang="en-US" sz="1100" dirty="0"/>
              <a:t>https://web.mit.edu/hyperbook/Patrikalakis-Maekawa-Cho/node12.html</a:t>
            </a:r>
            <a:endParaRPr lang="th-TH" sz="1100" dirty="0"/>
          </a:p>
        </p:txBody>
      </p:sp>
    </p:spTree>
    <p:extLst>
      <p:ext uri="{BB962C8B-B14F-4D97-AF65-F5344CB8AC3E}">
        <p14:creationId xmlns:p14="http://schemas.microsoft.com/office/powerpoint/2010/main" val="3679754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542338-C58D-5610-DC4D-4E2A8917D841}"/>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Pixels</a:t>
            </a:r>
            <a:endParaRPr lang="th-TH" sz="3200">
              <a:solidFill>
                <a:srgbClr val="FFFFFF"/>
              </a:solidFill>
            </a:endParaRPr>
          </a:p>
        </p:txBody>
      </p:sp>
      <p:pic>
        <p:nvPicPr>
          <p:cNvPr id="1026" name="Picture 2">
            <a:extLst>
              <a:ext uri="{FF2B5EF4-FFF2-40B4-BE49-F238E27FC236}">
                <a16:creationId xmlns:a16="http://schemas.microsoft.com/office/drawing/2014/main" id="{10F804C8-6F63-2464-7B7F-8BB865491B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961" y="1744287"/>
            <a:ext cx="6612856" cy="3009989"/>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16F4CC4-616A-6432-CE99-C61B13BE89EE}"/>
              </a:ext>
            </a:extLst>
          </p:cNvPr>
          <p:cNvSpPr>
            <a:spLocks noGrp="1"/>
          </p:cNvSpPr>
          <p:nvPr>
            <p:ph idx="1"/>
          </p:nvPr>
        </p:nvSpPr>
        <p:spPr>
          <a:xfrm>
            <a:off x="8059271" y="1577788"/>
            <a:ext cx="3890682" cy="4463574"/>
          </a:xfrm>
        </p:spPr>
        <p:txBody>
          <a:bodyPr>
            <a:normAutofit/>
          </a:bodyPr>
          <a:lstStyle/>
          <a:p>
            <a:pPr marL="0" indent="0">
              <a:buNone/>
            </a:pPr>
            <a:r>
              <a:rPr lang="en-US" dirty="0">
                <a:solidFill>
                  <a:srgbClr val="FFFFFF"/>
                </a:solidFill>
              </a:rPr>
              <a:t>	A pixel, short for "</a:t>
            </a:r>
            <a:r>
              <a:rPr lang="en-US" dirty="0">
                <a:solidFill>
                  <a:srgbClr val="FFFF00"/>
                </a:solidFill>
              </a:rPr>
              <a:t>picture element</a:t>
            </a:r>
            <a:r>
              <a:rPr lang="en-US" dirty="0">
                <a:solidFill>
                  <a:srgbClr val="FFFFFF"/>
                </a:solidFill>
              </a:rPr>
              <a:t>", is the fundamental building block of </a:t>
            </a:r>
            <a:r>
              <a:rPr lang="en-US" dirty="0">
                <a:solidFill>
                  <a:srgbClr val="FFFF00"/>
                </a:solidFill>
              </a:rPr>
              <a:t>digital images and displays</a:t>
            </a:r>
            <a:r>
              <a:rPr lang="en-US" dirty="0">
                <a:solidFill>
                  <a:srgbClr val="FFFFFF"/>
                </a:solidFill>
              </a:rPr>
              <a:t>. Imagine the tiny squares that make up a mosaic - each individual square is like a pixel.  These pixels come together to form the images you see on screens like computer monitors, smartphones, and TVs.</a:t>
            </a:r>
            <a:endParaRPr lang="th-TH" dirty="0">
              <a:solidFill>
                <a:srgbClr val="FFFFFF"/>
              </a:solidFill>
            </a:endParaRPr>
          </a:p>
        </p:txBody>
      </p:sp>
    </p:spTree>
    <p:extLst>
      <p:ext uri="{BB962C8B-B14F-4D97-AF65-F5344CB8AC3E}">
        <p14:creationId xmlns:p14="http://schemas.microsoft.com/office/powerpoint/2010/main" val="493346043"/>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284" name="Rectangle 11283">
            <a:extLst>
              <a:ext uri="{FF2B5EF4-FFF2-40B4-BE49-F238E27FC236}">
                <a16:creationId xmlns:a16="http://schemas.microsoft.com/office/drawing/2014/main" id="{4DDFE9F7-C936-4F4C-9EF6-679F30903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6" name="Freeform 23">
            <a:extLst>
              <a:ext uri="{FF2B5EF4-FFF2-40B4-BE49-F238E27FC236}">
                <a16:creationId xmlns:a16="http://schemas.microsoft.com/office/drawing/2014/main" id="{83F36C5B-9ECA-4480-ABF2-496C48A49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custGeom>
            <a:avLst/>
            <a:gdLst>
              <a:gd name="connsiteX0" fmla="*/ 0 w 7552944"/>
              <a:gd name="connsiteY0" fmla="*/ 0 h 6858000"/>
              <a:gd name="connsiteX1" fmla="*/ 1067477 w 7552944"/>
              <a:gd name="connsiteY1" fmla="*/ 0 h 6858000"/>
              <a:gd name="connsiteX2" fmla="*/ 2201779 w 7552944"/>
              <a:gd name="connsiteY2" fmla="*/ 0 h 6858000"/>
              <a:gd name="connsiteX3" fmla="*/ 7552944 w 7552944"/>
              <a:gd name="connsiteY3" fmla="*/ 0 h 6858000"/>
              <a:gd name="connsiteX4" fmla="*/ 7552944 w 7552944"/>
              <a:gd name="connsiteY4" fmla="*/ 1900238 h 6858000"/>
              <a:gd name="connsiteX5" fmla="*/ 7182528 w 7552944"/>
              <a:gd name="connsiteY5" fmla="*/ 2178050 h 6858000"/>
              <a:gd name="connsiteX6" fmla="*/ 7178294 w 7552944"/>
              <a:gd name="connsiteY6" fmla="*/ 2184400 h 6858000"/>
              <a:gd name="connsiteX7" fmla="*/ 7171944 w 7552944"/>
              <a:gd name="connsiteY7" fmla="*/ 2193925 h 6858000"/>
              <a:gd name="connsiteX8" fmla="*/ 7165594 w 7552944"/>
              <a:gd name="connsiteY8" fmla="*/ 2201863 h 6858000"/>
              <a:gd name="connsiteX9" fmla="*/ 7165594 w 7552944"/>
              <a:gd name="connsiteY9" fmla="*/ 2211388 h 6858000"/>
              <a:gd name="connsiteX10" fmla="*/ 7165594 w 7552944"/>
              <a:gd name="connsiteY10" fmla="*/ 2220913 h 6858000"/>
              <a:gd name="connsiteX11" fmla="*/ 7171944 w 7552944"/>
              <a:gd name="connsiteY11" fmla="*/ 2228850 h 6858000"/>
              <a:gd name="connsiteX12" fmla="*/ 7178294 w 7552944"/>
              <a:gd name="connsiteY12" fmla="*/ 2238375 h 6858000"/>
              <a:gd name="connsiteX13" fmla="*/ 7182528 w 7552944"/>
              <a:gd name="connsiteY13" fmla="*/ 2244725 h 6858000"/>
              <a:gd name="connsiteX14" fmla="*/ 7552944 w 7552944"/>
              <a:gd name="connsiteY14" fmla="*/ 2522538 h 6858000"/>
              <a:gd name="connsiteX15" fmla="*/ 7552944 w 7552944"/>
              <a:gd name="connsiteY15" fmla="*/ 6858000 h 6858000"/>
              <a:gd name="connsiteX16" fmla="*/ 2201779 w 7552944"/>
              <a:gd name="connsiteY16" fmla="*/ 6858000 h 6858000"/>
              <a:gd name="connsiteX17" fmla="*/ 1067477 w 7552944"/>
              <a:gd name="connsiteY17" fmla="*/ 6858000 h 6858000"/>
              <a:gd name="connsiteX18" fmla="*/ 0 w 7552944"/>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944" h="6858000">
                <a:moveTo>
                  <a:pt x="0" y="0"/>
                </a:moveTo>
                <a:lnTo>
                  <a:pt x="1067477" y="0"/>
                </a:lnTo>
                <a:lnTo>
                  <a:pt x="2201779" y="0"/>
                </a:lnTo>
                <a:lnTo>
                  <a:pt x="7552944" y="0"/>
                </a:lnTo>
                <a:lnTo>
                  <a:pt x="7552944" y="1900238"/>
                </a:lnTo>
                <a:lnTo>
                  <a:pt x="7182528" y="2178050"/>
                </a:lnTo>
                <a:lnTo>
                  <a:pt x="7178294" y="2184400"/>
                </a:lnTo>
                <a:lnTo>
                  <a:pt x="7171944" y="2193925"/>
                </a:lnTo>
                <a:lnTo>
                  <a:pt x="7165594" y="2201863"/>
                </a:lnTo>
                <a:lnTo>
                  <a:pt x="7165594" y="2211388"/>
                </a:lnTo>
                <a:lnTo>
                  <a:pt x="7165594" y="2220913"/>
                </a:lnTo>
                <a:lnTo>
                  <a:pt x="7171944" y="2228850"/>
                </a:lnTo>
                <a:lnTo>
                  <a:pt x="7178294" y="2238375"/>
                </a:lnTo>
                <a:lnTo>
                  <a:pt x="7182528" y="2244725"/>
                </a:lnTo>
                <a:lnTo>
                  <a:pt x="7552944" y="2522538"/>
                </a:lnTo>
                <a:lnTo>
                  <a:pt x="7552944" y="6858000"/>
                </a:lnTo>
                <a:lnTo>
                  <a:pt x="2201779" y="6858000"/>
                </a:lnTo>
                <a:lnTo>
                  <a:pt x="106747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C3DF8-F7C9-098A-6D9E-59B01DCF60AD}"/>
              </a:ext>
            </a:extLst>
          </p:cNvPr>
          <p:cNvSpPr>
            <a:spLocks noGrp="1"/>
          </p:cNvSpPr>
          <p:nvPr>
            <p:ph type="title"/>
          </p:nvPr>
        </p:nvSpPr>
        <p:spPr>
          <a:xfrm>
            <a:off x="810000" y="447188"/>
            <a:ext cx="6097955" cy="911712"/>
          </a:xfrm>
          <a:effectLst/>
        </p:spPr>
        <p:txBody>
          <a:bodyPr>
            <a:normAutofit/>
          </a:bodyPr>
          <a:lstStyle/>
          <a:p>
            <a:r>
              <a:rPr lang="en-US" dirty="0">
                <a:solidFill>
                  <a:schemeClr val="tx1"/>
                </a:solidFill>
              </a:rPr>
              <a:t>Types of Bezier curves</a:t>
            </a:r>
            <a:endParaRPr lang="th-TH" dirty="0">
              <a:solidFill>
                <a:schemeClr val="tx1"/>
              </a:solidFill>
            </a:endParaRPr>
          </a:p>
        </p:txBody>
      </p:sp>
      <p:sp>
        <p:nvSpPr>
          <p:cNvPr id="22" name="Content Placeholder 2">
            <a:extLst>
              <a:ext uri="{FF2B5EF4-FFF2-40B4-BE49-F238E27FC236}">
                <a16:creationId xmlns:a16="http://schemas.microsoft.com/office/drawing/2014/main" id="{9284235F-DAFB-DDBA-5767-5962450DE5FA}"/>
              </a:ext>
            </a:extLst>
          </p:cNvPr>
          <p:cNvSpPr>
            <a:spLocks noGrp="1"/>
          </p:cNvSpPr>
          <p:nvPr>
            <p:ph idx="1"/>
          </p:nvPr>
        </p:nvSpPr>
        <p:spPr>
          <a:xfrm>
            <a:off x="215900" y="1358900"/>
            <a:ext cx="6896100" cy="4800599"/>
          </a:xfrm>
          <a:effectLst/>
        </p:spPr>
        <p:txBody>
          <a:bodyPr>
            <a:normAutofit/>
          </a:bodyPr>
          <a:lstStyle/>
          <a:p>
            <a:r>
              <a:rPr lang="en-US" sz="2400" dirty="0">
                <a:solidFill>
                  <a:srgbClr val="FFFF00"/>
                </a:solidFill>
              </a:rPr>
              <a:t>Linear Bezier curves </a:t>
            </a:r>
            <a:r>
              <a:rPr lang="en-US" sz="2400" dirty="0"/>
              <a:t>– It has P0 and P1 points. Basically, it refers to a line.</a:t>
            </a:r>
          </a:p>
          <a:p>
            <a:r>
              <a:rPr lang="en-US" sz="2400" dirty="0">
                <a:solidFill>
                  <a:srgbClr val="FFFF00"/>
                </a:solidFill>
              </a:rPr>
              <a:t>Quadratic Bezier curves </a:t>
            </a:r>
            <a:r>
              <a:rPr lang="en-US" sz="2400" dirty="0"/>
              <a:t>– It has 3 control points, P0, P1 and P2.</a:t>
            </a:r>
          </a:p>
          <a:p>
            <a:r>
              <a:rPr lang="en-US" sz="2400" dirty="0">
                <a:solidFill>
                  <a:srgbClr val="FFFF00"/>
                </a:solidFill>
              </a:rPr>
              <a:t>Cubic Bezier curves </a:t>
            </a:r>
            <a:r>
              <a:rPr lang="en-US" sz="2400" dirty="0"/>
              <a:t>– It has 4 control points, P0, P1, P2 and P3.</a:t>
            </a:r>
          </a:p>
          <a:p>
            <a:r>
              <a:rPr lang="en-US" sz="2400" dirty="0">
                <a:solidFill>
                  <a:srgbClr val="FFFF00"/>
                </a:solidFill>
              </a:rPr>
              <a:t>Higher-order Bezier curves</a:t>
            </a:r>
            <a:r>
              <a:rPr lang="en-US" sz="2400" dirty="0"/>
              <a:t>.</a:t>
            </a:r>
            <a:endParaRPr lang="th-TH" sz="2400" dirty="0"/>
          </a:p>
        </p:txBody>
      </p:sp>
      <p:sp>
        <p:nvSpPr>
          <p:cNvPr id="11288" name="Rounded Rectangle 14">
            <a:extLst>
              <a:ext uri="{FF2B5EF4-FFF2-40B4-BE49-F238E27FC236}">
                <a16:creationId xmlns:a16="http://schemas.microsoft.com/office/drawing/2014/main" id="{928DE3A7-1615-464D-BCC0-01F174893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9083" y="321733"/>
            <a:ext cx="3363730" cy="6203620"/>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Animation of a linear Bézier curve, t in [0,1]">
            <a:extLst>
              <a:ext uri="{FF2B5EF4-FFF2-40B4-BE49-F238E27FC236}">
                <a16:creationId xmlns:a16="http://schemas.microsoft.com/office/drawing/2014/main" id="{56E37EA3-BA5C-DA1D-C337-61DF981E96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08047" y="600311"/>
            <a:ext cx="2925802" cy="121908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Animation of a quadratic Bézier curve, t in [0,1]">
            <a:extLst>
              <a:ext uri="{FF2B5EF4-FFF2-40B4-BE49-F238E27FC236}">
                <a16:creationId xmlns:a16="http://schemas.microsoft.com/office/drawing/2014/main" id="{77258A3C-A5AC-59F1-8EF4-69A4699EC56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07908" y="2079239"/>
            <a:ext cx="292608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Animation of a cubic Bézier curve, t in [0,1]">
            <a:extLst>
              <a:ext uri="{FF2B5EF4-FFF2-40B4-BE49-F238E27FC236}">
                <a16:creationId xmlns:a16="http://schemas.microsoft.com/office/drawing/2014/main" id="{15AD3F40-E8D9-B313-A04C-DBFC8890610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07908" y="3556831"/>
            <a:ext cx="292608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Animation of a quartic Bézier curve, t in [0,1]">
            <a:extLst>
              <a:ext uri="{FF2B5EF4-FFF2-40B4-BE49-F238E27FC236}">
                <a16:creationId xmlns:a16="http://schemas.microsoft.com/office/drawing/2014/main" id="{6966C03D-714E-0C3A-9EE3-FC322A7A90A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07908" y="5034423"/>
            <a:ext cx="292608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5D56A6-405F-E7B2-6045-7E6B1EA2E0DE}"/>
              </a:ext>
            </a:extLst>
          </p:cNvPr>
          <p:cNvSpPr txBox="1"/>
          <p:nvPr/>
        </p:nvSpPr>
        <p:spPr>
          <a:xfrm>
            <a:off x="818712" y="6514217"/>
            <a:ext cx="6102350" cy="261610"/>
          </a:xfrm>
          <a:prstGeom prst="rect">
            <a:avLst/>
          </a:prstGeom>
          <a:noFill/>
        </p:spPr>
        <p:txBody>
          <a:bodyPr wrap="square">
            <a:spAutoFit/>
          </a:bodyPr>
          <a:lstStyle/>
          <a:p>
            <a:r>
              <a:rPr lang="th-TH" sz="1100" dirty="0"/>
              <a:t>https://en.wikipedia.org/wiki/B%C3%A9zier_curve</a:t>
            </a:r>
          </a:p>
        </p:txBody>
      </p:sp>
    </p:spTree>
    <p:extLst>
      <p:ext uri="{BB962C8B-B14F-4D97-AF65-F5344CB8AC3E}">
        <p14:creationId xmlns:p14="http://schemas.microsoft.com/office/powerpoint/2010/main" val="3777030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pic>
        <p:nvPicPr>
          <p:cNvPr id="23" name="Picture 22" descr="Interior of dark warehouse">
            <a:extLst>
              <a:ext uri="{FF2B5EF4-FFF2-40B4-BE49-F238E27FC236}">
                <a16:creationId xmlns:a16="http://schemas.microsoft.com/office/drawing/2014/main" id="{505EB7D8-C942-CCC2-376C-B0E5D2247337}"/>
              </a:ext>
            </a:extLst>
          </p:cNvPr>
          <p:cNvPicPr>
            <a:picLocks noChangeAspect="1"/>
          </p:cNvPicPr>
          <p:nvPr/>
        </p:nvPicPr>
        <p:blipFill rotWithShape="1">
          <a:blip r:embed="rId2"/>
          <a:srcRect t="4904" b="23891"/>
          <a:stretch/>
        </p:blipFill>
        <p:spPr>
          <a:xfrm>
            <a:off x="-1" y="-1"/>
            <a:ext cx="12192001" cy="4883281"/>
          </a:xfrm>
          <a:prstGeom prst="rect">
            <a:avLst/>
          </a:prstGeom>
        </p:spPr>
      </p:pic>
      <p:sp>
        <p:nvSpPr>
          <p:cNvPr id="24"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93C38-B5C8-BD51-BB7F-5DEAF2381DA3}"/>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a:t>Demo – Bezier curves</a:t>
            </a:r>
          </a:p>
        </p:txBody>
      </p:sp>
      <p:sp>
        <p:nvSpPr>
          <p:cNvPr id="8" name="TextBox 7">
            <a:extLst>
              <a:ext uri="{FF2B5EF4-FFF2-40B4-BE49-F238E27FC236}">
                <a16:creationId xmlns:a16="http://schemas.microsoft.com/office/drawing/2014/main" id="{8550DCD5-4AA9-1D36-7A49-AA744638E3F6}"/>
              </a:ext>
            </a:extLst>
          </p:cNvPr>
          <p:cNvSpPr txBox="1"/>
          <p:nvPr/>
        </p:nvSpPr>
        <p:spPr>
          <a:xfrm>
            <a:off x="810001" y="5594110"/>
            <a:ext cx="10572000" cy="433064"/>
          </a:xfrm>
          <a:prstGeom prst="rect">
            <a:avLst/>
          </a:prstGeom>
        </p:spPr>
        <p:txBody>
          <a:bodyPr vert="horz" lIns="91440" tIns="45720" rIns="91440" bIns="45720" rtlCol="0" anchor="t">
            <a:normAutofit/>
          </a:bodyPr>
          <a:lstStyle/>
          <a:p>
            <a:pPr>
              <a:spcBef>
                <a:spcPct val="20000"/>
              </a:spcBef>
              <a:spcAft>
                <a:spcPts val="600"/>
              </a:spcAft>
              <a:buClr>
                <a:schemeClr val="accent1"/>
              </a:buClr>
            </a:pPr>
            <a:r>
              <a:rPr lang="en-US"/>
              <a:t>https://math.hws.edu/graphicsbook/c2/s1.html</a:t>
            </a:r>
          </a:p>
        </p:txBody>
      </p:sp>
    </p:spTree>
    <p:extLst>
      <p:ext uri="{BB962C8B-B14F-4D97-AF65-F5344CB8AC3E}">
        <p14:creationId xmlns:p14="http://schemas.microsoft.com/office/powerpoint/2010/main" val="303058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useBgFill="1">
        <p:nvSpPr>
          <p:cNvPr id="30" name="Rectangle 29">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wireframe of a grid with blue and purple dots&#10;&#10;Description automatically generated">
            <a:extLst>
              <a:ext uri="{FF2B5EF4-FFF2-40B4-BE49-F238E27FC236}">
                <a16:creationId xmlns:a16="http://schemas.microsoft.com/office/drawing/2014/main" id="{711A8187-5F1D-DD76-3535-C2358698C113}"/>
              </a:ext>
            </a:extLst>
          </p:cNvPr>
          <p:cNvPicPr>
            <a:picLocks noChangeAspect="1"/>
          </p:cNvPicPr>
          <p:nvPr/>
        </p:nvPicPr>
        <p:blipFill rotWithShape="1">
          <a:blip r:embed="rId2">
            <a:alphaModFix amt="40000"/>
          </a:blip>
          <a:srcRect t="28991" b="13317"/>
          <a:stretch/>
        </p:blipFill>
        <p:spPr>
          <a:xfrm>
            <a:off x="20" y="10"/>
            <a:ext cx="12191980" cy="6857990"/>
          </a:xfrm>
          <a:prstGeom prst="rect">
            <a:avLst/>
          </a:prstGeom>
        </p:spPr>
      </p:pic>
      <p:sp>
        <p:nvSpPr>
          <p:cNvPr id="5" name="Title 4">
            <a:extLst>
              <a:ext uri="{FF2B5EF4-FFF2-40B4-BE49-F238E27FC236}">
                <a16:creationId xmlns:a16="http://schemas.microsoft.com/office/drawing/2014/main" id="{5D6AF77E-639F-4B43-EF7C-29CA2EA3562F}"/>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Transformations</a:t>
            </a:r>
          </a:p>
        </p:txBody>
      </p:sp>
    </p:spTree>
    <p:extLst>
      <p:ext uri="{BB962C8B-B14F-4D97-AF65-F5344CB8AC3E}">
        <p14:creationId xmlns:p14="http://schemas.microsoft.com/office/powerpoint/2010/main" val="132798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3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13332" name="Rectangle 13331">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4"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5" name="Title 4">
            <a:extLst>
              <a:ext uri="{FF2B5EF4-FFF2-40B4-BE49-F238E27FC236}">
                <a16:creationId xmlns:a16="http://schemas.microsoft.com/office/drawing/2014/main" id="{2A583323-0666-9B02-B2F9-1975EF537D5D}"/>
              </a:ext>
            </a:extLst>
          </p:cNvPr>
          <p:cNvSpPr>
            <a:spLocks noGrp="1"/>
          </p:cNvSpPr>
          <p:nvPr>
            <p:ph type="title"/>
          </p:nvPr>
        </p:nvSpPr>
        <p:spPr>
          <a:xfrm>
            <a:off x="451513" y="5176569"/>
            <a:ext cx="4589009" cy="970450"/>
          </a:xfrm>
        </p:spPr>
        <p:txBody>
          <a:bodyPr vert="horz" lIns="91440" tIns="45720" rIns="91440" bIns="45720" rtlCol="0" anchor="ctr">
            <a:normAutofit/>
          </a:bodyPr>
          <a:lstStyle/>
          <a:p>
            <a:r>
              <a:rPr lang="en-US" sz="2400" dirty="0"/>
              <a:t>Viewing objects</a:t>
            </a:r>
          </a:p>
        </p:txBody>
      </p:sp>
      <p:pic>
        <p:nvPicPr>
          <p:cNvPr id="13314" name="Picture 2">
            <a:extLst>
              <a:ext uri="{FF2B5EF4-FFF2-40B4-BE49-F238E27FC236}">
                <a16:creationId xmlns:a16="http://schemas.microsoft.com/office/drawing/2014/main" id="{37E76DE7-350F-0230-8971-E76B1CEEAE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351" y="514350"/>
            <a:ext cx="9304004" cy="3930942"/>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B56D43B6-5D64-9436-F6B2-FDD6E4430D43}"/>
              </a:ext>
            </a:extLst>
          </p:cNvPr>
          <p:cNvSpPr>
            <a:spLocks noGrp="1"/>
          </p:cNvSpPr>
          <p:nvPr>
            <p:ph type="body" sz="half" idx="2"/>
          </p:nvPr>
        </p:nvSpPr>
        <p:spPr>
          <a:xfrm>
            <a:off x="3416968" y="5176568"/>
            <a:ext cx="7956318" cy="1167081"/>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nSpc>
                <a:spcPct val="90000"/>
              </a:lnSpc>
            </a:pPr>
            <a:r>
              <a:rPr lang="en-US" sz="1600" dirty="0">
                <a:solidFill>
                  <a:srgbClr val="FEFEFE"/>
                </a:solidFill>
              </a:rPr>
              <a:t>A viewport in computer graphics and visualization is a rectangular area where the final rendered image or part of the image is displayed. It acts as a window through which a user views the scene, specifying what part of the world space or object space is visible to the viewer.</a:t>
            </a:r>
          </a:p>
        </p:txBody>
      </p:sp>
      <p:sp>
        <p:nvSpPr>
          <p:cNvPr id="11" name="TextBox 10">
            <a:extLst>
              <a:ext uri="{FF2B5EF4-FFF2-40B4-BE49-F238E27FC236}">
                <a16:creationId xmlns:a16="http://schemas.microsoft.com/office/drawing/2014/main" id="{5FA54228-AA22-0B8B-7F50-11F7EE543A2C}"/>
              </a:ext>
            </a:extLst>
          </p:cNvPr>
          <p:cNvSpPr txBox="1"/>
          <p:nvPr/>
        </p:nvSpPr>
        <p:spPr>
          <a:xfrm>
            <a:off x="6340475" y="6427113"/>
            <a:ext cx="6102350" cy="430887"/>
          </a:xfrm>
          <a:prstGeom prst="rect">
            <a:avLst/>
          </a:prstGeom>
          <a:noFill/>
        </p:spPr>
        <p:txBody>
          <a:bodyPr wrap="square">
            <a:spAutoFit/>
          </a:bodyPr>
          <a:lstStyle/>
          <a:p>
            <a:r>
              <a:rPr lang="en-US" sz="1100" dirty="0">
                <a:solidFill>
                  <a:schemeClr val="bg1"/>
                </a:solidFill>
              </a:rPr>
              <a:t>https://www.geeksforgeeks.org/window-to-viewport-transformation-in-computer-graphics-with-implementation/</a:t>
            </a:r>
            <a:endParaRPr lang="th-TH" sz="1100" dirty="0">
              <a:solidFill>
                <a:schemeClr val="bg1"/>
              </a:solidFill>
            </a:endParaRPr>
          </a:p>
        </p:txBody>
      </p:sp>
    </p:spTree>
    <p:extLst>
      <p:ext uri="{BB962C8B-B14F-4D97-AF65-F5344CB8AC3E}">
        <p14:creationId xmlns:p14="http://schemas.microsoft.com/office/powerpoint/2010/main" val="154934355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C929-EC6F-752C-2DFF-1F82BAEBDD24}"/>
              </a:ext>
            </a:extLst>
          </p:cNvPr>
          <p:cNvSpPr>
            <a:spLocks noGrp="1"/>
          </p:cNvSpPr>
          <p:nvPr>
            <p:ph type="title"/>
          </p:nvPr>
        </p:nvSpPr>
        <p:spPr/>
        <p:txBody>
          <a:bodyPr anchor="ctr"/>
          <a:lstStyle/>
          <a:p>
            <a:r>
              <a:rPr lang="en-US" sz="2400" dirty="0"/>
              <a:t>World coordinates</a:t>
            </a:r>
            <a:endParaRPr lang="th-TH" sz="2400" dirty="0"/>
          </a:p>
        </p:txBody>
      </p:sp>
      <p:sp>
        <p:nvSpPr>
          <p:cNvPr id="3" name="Content Placeholder 2">
            <a:extLst>
              <a:ext uri="{FF2B5EF4-FFF2-40B4-BE49-F238E27FC236}">
                <a16:creationId xmlns:a16="http://schemas.microsoft.com/office/drawing/2014/main" id="{799D1A09-1006-3864-F19A-E19C56659AA3}"/>
              </a:ext>
            </a:extLst>
          </p:cNvPr>
          <p:cNvSpPr>
            <a:spLocks noGrp="1"/>
          </p:cNvSpPr>
          <p:nvPr>
            <p:ph idx="1"/>
          </p:nvPr>
        </p:nvSpPr>
        <p:spPr/>
        <p:txBody>
          <a:bodyPr anchor="t"/>
          <a:lstStyle/>
          <a:p>
            <a:r>
              <a:rPr lang="en-US" dirty="0"/>
              <a:t>The world coordinate system exists independently of the final viewing perspective. This means objects maintain their positions and orientations in the scene regardless of how the scene is ultimately viewed or displayed on the screen (through the viewport).</a:t>
            </a:r>
          </a:p>
          <a:p>
            <a:r>
              <a:rPr lang="en-US" dirty="0"/>
              <a:t>World coordinates enable the definition of spatial relationships between objects. For example, placing a tree at a specific location relative to a house within a virtual environment.</a:t>
            </a:r>
          </a:p>
          <a:p>
            <a:pPr lvl="1"/>
            <a:r>
              <a:rPr lang="en-US" dirty="0"/>
              <a:t>Transformations</a:t>
            </a:r>
          </a:p>
          <a:p>
            <a:pPr lvl="1"/>
            <a:r>
              <a:rPr lang="en-US" dirty="0"/>
              <a:t>Lighting</a:t>
            </a:r>
          </a:p>
          <a:p>
            <a:pPr lvl="1"/>
            <a:r>
              <a:rPr lang="en-US" dirty="0"/>
              <a:t>Physics</a:t>
            </a:r>
          </a:p>
          <a:p>
            <a:pPr lvl="1"/>
            <a:r>
              <a:rPr lang="en-US" dirty="0"/>
              <a:t>User inputs</a:t>
            </a:r>
            <a:endParaRPr lang="th-TH" dirty="0"/>
          </a:p>
        </p:txBody>
      </p:sp>
      <p:sp>
        <p:nvSpPr>
          <p:cNvPr id="4" name="Text Placeholder 3">
            <a:extLst>
              <a:ext uri="{FF2B5EF4-FFF2-40B4-BE49-F238E27FC236}">
                <a16:creationId xmlns:a16="http://schemas.microsoft.com/office/drawing/2014/main" id="{C3AD80DB-AA55-3A12-974F-29DFFEB851AB}"/>
              </a:ext>
            </a:extLst>
          </p:cNvPr>
          <p:cNvSpPr>
            <a:spLocks noGrp="1"/>
          </p:cNvSpPr>
          <p:nvPr>
            <p:ph type="body" sz="half" idx="2"/>
          </p:nvPr>
        </p:nvSpPr>
        <p:spPr>
          <a:xfrm>
            <a:off x="1073151" y="2260738"/>
            <a:ext cx="3547533" cy="4317862"/>
          </a:xfrm>
        </p:spPr>
        <p:txBody>
          <a:bodyPr>
            <a:normAutofit/>
          </a:bodyPr>
          <a:lstStyle/>
          <a:p>
            <a:pPr marL="342900" indent="-342900">
              <a:buFont typeface="Arial" panose="020B0604020202020204" pitchFamily="34" charset="0"/>
              <a:buChar char="•"/>
            </a:pPr>
            <a:r>
              <a:rPr lang="en-US" sz="1800" dirty="0"/>
              <a:t>World coordinates are a fundamental concept in computer graphics, referring to a coordinate system in which objects and scenes are defined.</a:t>
            </a:r>
          </a:p>
          <a:p>
            <a:pPr marL="342900" indent="-342900">
              <a:buFont typeface="Arial" panose="020B0604020202020204" pitchFamily="34" charset="0"/>
              <a:buChar char="•"/>
            </a:pPr>
            <a:r>
              <a:rPr lang="en-US" sz="1800" dirty="0"/>
              <a:t>Our created 2D objects make up a scene. Objects reside on the virtual world. A coordinate system of the virtual world specify where objects are located.</a:t>
            </a:r>
            <a:endParaRPr lang="th-TH" sz="1800" dirty="0"/>
          </a:p>
        </p:txBody>
      </p:sp>
      <p:pic>
        <p:nvPicPr>
          <p:cNvPr id="15362" name="Picture 2" descr="Eastern Hemisphere">
            <a:extLst>
              <a:ext uri="{FF2B5EF4-FFF2-40B4-BE49-F238E27FC236}">
                <a16:creationId xmlns:a16="http://schemas.microsoft.com/office/drawing/2014/main" id="{DD6B908C-B2A9-C4D2-C698-71C2C9C02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1074" y="3992562"/>
            <a:ext cx="2795588" cy="258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891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343"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14345" name="Rectangle 14344">
            <a:extLst>
              <a:ext uri="{FF2B5EF4-FFF2-40B4-BE49-F238E27FC236}">
                <a16:creationId xmlns:a16="http://schemas.microsoft.com/office/drawing/2014/main" id="{27E4CA8E-5CC0-4B96-8E67-040FB5673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7" name="Freeform 9">
            <a:extLst>
              <a:ext uri="{FF2B5EF4-FFF2-40B4-BE49-F238E27FC236}">
                <a16:creationId xmlns:a16="http://schemas.microsoft.com/office/drawing/2014/main" id="{E9E16A42-F4F8-425E-9DA6-3237A0CBD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BE90D-A068-23F0-9797-84C42716C48A}"/>
              </a:ext>
            </a:extLst>
          </p:cNvPr>
          <p:cNvSpPr>
            <a:spLocks noGrp="1"/>
          </p:cNvSpPr>
          <p:nvPr>
            <p:ph type="title"/>
          </p:nvPr>
        </p:nvSpPr>
        <p:spPr>
          <a:xfrm>
            <a:off x="810000" y="447188"/>
            <a:ext cx="5039035" cy="1559412"/>
          </a:xfrm>
        </p:spPr>
        <p:txBody>
          <a:bodyPr vert="horz" lIns="91440" tIns="45720" rIns="91440" bIns="45720" rtlCol="0" anchor="b">
            <a:normAutofit/>
          </a:bodyPr>
          <a:lstStyle/>
          <a:p>
            <a:r>
              <a:rPr lang="en-US" sz="4000"/>
              <a:t>World-Viewport tranformation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D9C47CA-2DEB-6B1C-923D-A7EB095C84DA}"/>
                  </a:ext>
                </a:extLst>
              </p:cNvPr>
              <p:cNvSpPr>
                <a:spLocks noGrp="1"/>
              </p:cNvSpPr>
              <p:nvPr>
                <p:ph type="body" sz="half" idx="2"/>
              </p:nvPr>
            </p:nvSpPr>
            <p:spPr>
              <a:xfrm>
                <a:off x="818712" y="2079057"/>
                <a:ext cx="5016259" cy="4533499"/>
              </a:xfrm>
            </p:spPr>
            <p:txBody>
              <a:bodyPr vert="horz" lIns="91440" tIns="45720" rIns="91440" bIns="45720" rtlCol="0" anchor="t">
                <a:normAutofit/>
              </a:bodyPr>
              <a:lstStyle/>
              <a:p>
                <a:pPr>
                  <a:buFont typeface="Wingdings 2" charset="2"/>
                  <a:buChar char=""/>
                </a:pPr>
                <a:r>
                  <a:rPr lang="en-US" sz="1800" dirty="0"/>
                  <a:t> In the above illustration, T represents the </a:t>
                </a:r>
                <a:r>
                  <a:rPr lang="en-US" sz="1800" dirty="0">
                    <a:solidFill>
                      <a:srgbClr val="FFFF00"/>
                    </a:solidFill>
                  </a:rPr>
                  <a:t>coordinate transformation</a:t>
                </a:r>
                <a:r>
                  <a:rPr lang="en-US" sz="1800" dirty="0"/>
                  <a:t>. </a:t>
                </a:r>
              </a:p>
              <a:p>
                <a:pPr>
                  <a:buFont typeface="Wingdings 2" charset="2"/>
                  <a:buChar char=""/>
                </a:pPr>
                <a:r>
                  <a:rPr lang="en-US" sz="1800" dirty="0"/>
                  <a:t> T is a function that takes </a:t>
                </a:r>
                <a:r>
                  <a:rPr lang="en-US" sz="1800" dirty="0">
                    <a:solidFill>
                      <a:srgbClr val="FFFF00"/>
                    </a:solidFill>
                  </a:rPr>
                  <a:t>world coordinates (</a:t>
                </a:r>
                <a:r>
                  <a:rPr lang="en-US" sz="1800" dirty="0" err="1">
                    <a:solidFill>
                      <a:srgbClr val="FFFF00"/>
                    </a:solidFill>
                  </a:rPr>
                  <a:t>x,y</a:t>
                </a:r>
                <a:r>
                  <a:rPr lang="en-US" sz="1800" dirty="0">
                    <a:solidFill>
                      <a:srgbClr val="FFFF00"/>
                    </a:solidFill>
                  </a:rPr>
                  <a:t>)</a:t>
                </a:r>
                <a:r>
                  <a:rPr lang="en-US" sz="1800" dirty="0"/>
                  <a:t> in some window and </a:t>
                </a:r>
                <a:r>
                  <a:rPr lang="en-US" sz="1800" dirty="0">
                    <a:solidFill>
                      <a:srgbClr val="FFFF00"/>
                    </a:solidFill>
                  </a:rPr>
                  <a:t>maps</a:t>
                </a:r>
                <a:r>
                  <a:rPr lang="en-US" sz="1800" dirty="0"/>
                  <a:t> them to </a:t>
                </a:r>
                <a:r>
                  <a:rPr lang="en-US" sz="1800" dirty="0">
                    <a:solidFill>
                      <a:srgbClr val="FFFF00"/>
                    </a:solidFill>
                  </a:rPr>
                  <a:t>pixel coordinates </a:t>
                </a:r>
                <a:r>
                  <a:rPr lang="en-US" sz="1800" dirty="0"/>
                  <a:t>T(</a:t>
                </a:r>
                <a:r>
                  <a:rPr lang="en-US" sz="1800" dirty="0" err="1"/>
                  <a:t>x,y</a:t>
                </a:r>
                <a:r>
                  <a:rPr lang="en-US" sz="1800" dirty="0"/>
                  <a:t>) in the viewport. </a:t>
                </a:r>
              </a:p>
              <a:p>
                <a:pPr>
                  <a:buFont typeface="Wingdings 2" charset="2"/>
                  <a:buChar char=""/>
                </a:pPr>
                <a:r>
                  <a:rPr lang="en-US" sz="1800" dirty="0"/>
                  <a:t> Example</a:t>
                </a:r>
              </a:p>
              <a:p>
                <a:pPr lvl="1">
                  <a:buFont typeface="Wingdings 2" charset="2"/>
                  <a:buChar char=""/>
                </a:pPr>
                <a:r>
                  <a:rPr lang="en-US" sz="1600" dirty="0"/>
                  <a:t>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b="0" i="1" smtClean="0">
                        <a:latin typeface="Cambria Math" panose="02040503050406030204" pitchFamily="18" charset="0"/>
                      </a:rPr>
                      <m:t>=(800∗</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r>
                          <a:rPr lang="en-US" sz="1600" b="0" i="1" smtClean="0">
                            <a:latin typeface="Cambria Math" panose="02040503050406030204" pitchFamily="18" charset="0"/>
                          </a:rPr>
                          <m:t>+4</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 600∗</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r>
                          <a:rPr lang="en-US" sz="1600" b="0" i="1" smtClean="0">
                            <a:latin typeface="Cambria Math" panose="02040503050406030204" pitchFamily="18" charset="0"/>
                          </a:rPr>
                          <m:t>𝑦</m:t>
                        </m:r>
                      </m:num>
                      <m:den>
                        <m:r>
                          <a:rPr lang="en-US" sz="1600" b="0" i="1" smtClean="0">
                            <a:latin typeface="Cambria Math" panose="02040503050406030204" pitchFamily="18" charset="0"/>
                          </a:rPr>
                          <m:t>6</m:t>
                        </m:r>
                      </m:den>
                    </m:f>
                    <m:r>
                      <a:rPr lang="en-US" sz="1600" b="0" i="1" smtClean="0">
                        <a:latin typeface="Cambria Math" panose="02040503050406030204" pitchFamily="18" charset="0"/>
                      </a:rPr>
                      <m:t>)</m:t>
                    </m:r>
                  </m:oMath>
                </a14:m>
                <a:endParaRPr lang="en-US" sz="1600" dirty="0"/>
              </a:p>
              <a:p>
                <a:pPr lvl="1">
                  <a:buFont typeface="Wingdings 2" charset="2"/>
                  <a:buChar char=""/>
                </a:pPr>
                <a:r>
                  <a:rPr lang="en-US" sz="1600" dirty="0"/>
                  <a:t> scaling factor = (800/8, 600/6)</a:t>
                </a:r>
              </a:p>
              <a:p>
                <a:pPr lvl="1">
                  <a:buFont typeface="Wingdings 2" charset="2"/>
                  <a:buChar char=""/>
                </a:pPr>
                <a:r>
                  <a:rPr lang="en-US" sz="1600" dirty="0"/>
                  <a:t> translation factor = ( 4, 3 )</a:t>
                </a:r>
              </a:p>
            </p:txBody>
          </p:sp>
        </mc:Choice>
        <mc:Fallback xmlns="">
          <p:sp>
            <p:nvSpPr>
              <p:cNvPr id="4" name="Text Placeholder 3">
                <a:extLst>
                  <a:ext uri="{FF2B5EF4-FFF2-40B4-BE49-F238E27FC236}">
                    <a16:creationId xmlns:a16="http://schemas.microsoft.com/office/drawing/2014/main" id="{3D9C47CA-2DEB-6B1C-923D-A7EB095C84DA}"/>
                  </a:ext>
                </a:extLst>
              </p:cNvPr>
              <p:cNvSpPr>
                <a:spLocks noGrp="1" noRot="1" noChangeAspect="1" noMove="1" noResize="1" noEditPoints="1" noAdjustHandles="1" noChangeArrowheads="1" noChangeShapeType="1" noTextEdit="1"/>
              </p:cNvSpPr>
              <p:nvPr>
                <p:ph type="body" sz="half" idx="2"/>
              </p:nvPr>
            </p:nvSpPr>
            <p:spPr>
              <a:xfrm>
                <a:off x="818712" y="2079057"/>
                <a:ext cx="5016259" cy="4533499"/>
              </a:xfrm>
              <a:blipFill>
                <a:blip r:embed="rId3"/>
                <a:stretch>
                  <a:fillRect/>
                </a:stretch>
              </a:blipFill>
            </p:spPr>
            <p:txBody>
              <a:bodyPr/>
              <a:lstStyle/>
              <a:p>
                <a:r>
                  <a:rPr lang="th-TH">
                    <a:noFill/>
                  </a:rPr>
                  <a:t> </a:t>
                </a:r>
              </a:p>
            </p:txBody>
          </p:sp>
        </mc:Fallback>
      </mc:AlternateContent>
      <p:sp>
        <p:nvSpPr>
          <p:cNvPr id="14349" name="Rounded Rectangle 17">
            <a:extLst>
              <a:ext uri="{FF2B5EF4-FFF2-40B4-BE49-F238E27FC236}">
                <a16:creationId xmlns:a16="http://schemas.microsoft.com/office/drawing/2014/main" id="{15285B77-8322-4381-BE3F-F6FE0271B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E7013C48-3240-0882-4598-F31FC5BFF0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49581" y="1434399"/>
            <a:ext cx="3778306" cy="17380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BA77567-BE80-2C4A-3242-B89A04C23AAB}"/>
              </a:ext>
            </a:extLst>
          </p:cNvPr>
          <p:cNvPicPr>
            <a:picLocks noChangeAspect="1"/>
          </p:cNvPicPr>
          <p:nvPr/>
        </p:nvPicPr>
        <p:blipFill>
          <a:blip r:embed="rId5"/>
          <a:stretch>
            <a:fillRect/>
          </a:stretch>
        </p:blipFill>
        <p:spPr>
          <a:xfrm>
            <a:off x="7449581" y="3659966"/>
            <a:ext cx="3778306" cy="1766358"/>
          </a:xfrm>
          <a:prstGeom prst="rect">
            <a:avLst/>
          </a:prstGeom>
        </p:spPr>
      </p:pic>
      <p:sp>
        <p:nvSpPr>
          <p:cNvPr id="10" name="TextBox 9">
            <a:extLst>
              <a:ext uri="{FF2B5EF4-FFF2-40B4-BE49-F238E27FC236}">
                <a16:creationId xmlns:a16="http://schemas.microsoft.com/office/drawing/2014/main" id="{14964771-70D9-FA7A-D4DC-39F641C09972}"/>
              </a:ext>
            </a:extLst>
          </p:cNvPr>
          <p:cNvSpPr txBox="1"/>
          <p:nvPr/>
        </p:nvSpPr>
        <p:spPr>
          <a:xfrm>
            <a:off x="6485467" y="6450449"/>
            <a:ext cx="6102416" cy="430887"/>
          </a:xfrm>
          <a:prstGeom prst="rect">
            <a:avLst/>
          </a:prstGeom>
          <a:noFill/>
        </p:spPr>
        <p:txBody>
          <a:bodyPr wrap="square">
            <a:spAutoFit/>
          </a:bodyPr>
          <a:lstStyle/>
          <a:p>
            <a:r>
              <a:rPr lang="en-US" sz="1100" dirty="0">
                <a:solidFill>
                  <a:schemeClr val="bg1"/>
                </a:solidFill>
              </a:rPr>
              <a:t>https://www.geeksforgeeks.org/window-to-viewport-transformation-in-computer-graphics-with-implementation/</a:t>
            </a:r>
            <a:endParaRPr lang="th-TH" sz="1100" dirty="0">
              <a:solidFill>
                <a:schemeClr val="bg1"/>
              </a:solidFill>
            </a:endParaRPr>
          </a:p>
        </p:txBody>
      </p:sp>
    </p:spTree>
    <p:extLst>
      <p:ext uri="{BB962C8B-B14F-4D97-AF65-F5344CB8AC3E}">
        <p14:creationId xmlns:p14="http://schemas.microsoft.com/office/powerpoint/2010/main" val="1218844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4C3A-1732-6AB8-908F-670240D80386}"/>
              </a:ext>
            </a:extLst>
          </p:cNvPr>
          <p:cNvSpPr>
            <a:spLocks noGrp="1"/>
          </p:cNvSpPr>
          <p:nvPr>
            <p:ph type="title"/>
          </p:nvPr>
        </p:nvSpPr>
        <p:spPr/>
        <p:txBody>
          <a:bodyPr anchor="ctr"/>
          <a:lstStyle/>
          <a:p>
            <a:r>
              <a:rPr lang="en-US" dirty="0"/>
              <a:t>Object coordinates</a:t>
            </a:r>
            <a:br>
              <a:rPr lang="en-US" dirty="0"/>
            </a:br>
            <a:r>
              <a:rPr lang="en-US" dirty="0"/>
              <a:t>(Local coordinates)</a:t>
            </a:r>
            <a:endParaRPr lang="th-TH" dirty="0"/>
          </a:p>
        </p:txBody>
      </p:sp>
      <p:graphicFrame>
        <p:nvGraphicFramePr>
          <p:cNvPr id="6" name="Content Placeholder 2">
            <a:extLst>
              <a:ext uri="{FF2B5EF4-FFF2-40B4-BE49-F238E27FC236}">
                <a16:creationId xmlns:a16="http://schemas.microsoft.com/office/drawing/2014/main" id="{479BC297-5EF7-AB6F-83AC-391E810F1D3D}"/>
              </a:ext>
            </a:extLst>
          </p:cNvPr>
          <p:cNvGraphicFramePr>
            <a:graphicFrameLocks noGrp="1"/>
          </p:cNvGraphicFramePr>
          <p:nvPr>
            <p:ph idx="1"/>
            <p:extLst>
              <p:ext uri="{D42A27DB-BD31-4B8C-83A1-F6EECF244321}">
                <p14:modId xmlns:p14="http://schemas.microsoft.com/office/powerpoint/2010/main" val="4098042316"/>
              </p:ext>
            </p:extLst>
          </p:nvPr>
        </p:nvGraphicFramePr>
        <p:xfrm>
          <a:off x="4855633" y="446088"/>
          <a:ext cx="6252633" cy="6137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A33C65C-2BC7-0372-60BD-F18E351377A2}"/>
              </a:ext>
            </a:extLst>
          </p:cNvPr>
          <p:cNvSpPr>
            <a:spLocks noGrp="1"/>
          </p:cNvSpPr>
          <p:nvPr>
            <p:ph type="body" sz="half" idx="2"/>
          </p:nvPr>
        </p:nvSpPr>
        <p:spPr/>
        <p:txBody>
          <a:bodyPr/>
          <a:lstStyle/>
          <a:p>
            <a:r>
              <a:rPr lang="en-US" dirty="0"/>
              <a:t>The coordinate system used to define an object's geometry independently of its position in the world</a:t>
            </a:r>
          </a:p>
          <a:p>
            <a:endParaRPr lang="th-TH" dirty="0"/>
          </a:p>
        </p:txBody>
      </p:sp>
    </p:spTree>
    <p:extLst>
      <p:ext uri="{BB962C8B-B14F-4D97-AF65-F5344CB8AC3E}">
        <p14:creationId xmlns:p14="http://schemas.microsoft.com/office/powerpoint/2010/main" val="1343845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B836F-C838-BA1C-D230-F46AF13FFDCC}"/>
              </a:ext>
            </a:extLst>
          </p:cNvPr>
          <p:cNvSpPr>
            <a:spLocks noGrp="1"/>
          </p:cNvSpPr>
          <p:nvPr>
            <p:ph type="title"/>
          </p:nvPr>
        </p:nvSpPr>
        <p:spPr/>
        <p:txBody>
          <a:bodyPr anchor="ctr"/>
          <a:lstStyle/>
          <a:p>
            <a:r>
              <a:rPr lang="en-US" dirty="0"/>
              <a:t>Modelling transformation</a:t>
            </a:r>
            <a:endParaRPr lang="th-TH" dirty="0"/>
          </a:p>
        </p:txBody>
      </p:sp>
      <p:sp>
        <p:nvSpPr>
          <p:cNvPr id="3" name="Content Placeholder 2">
            <a:extLst>
              <a:ext uri="{FF2B5EF4-FFF2-40B4-BE49-F238E27FC236}">
                <a16:creationId xmlns:a16="http://schemas.microsoft.com/office/drawing/2014/main" id="{1A108186-3CDE-8C2B-22B3-B1EECE831651}"/>
              </a:ext>
            </a:extLst>
          </p:cNvPr>
          <p:cNvSpPr>
            <a:spLocks noGrp="1"/>
          </p:cNvSpPr>
          <p:nvPr>
            <p:ph idx="1"/>
          </p:nvPr>
        </p:nvSpPr>
        <p:spPr>
          <a:xfrm>
            <a:off x="4855633" y="446088"/>
            <a:ext cx="6252633" cy="6031714"/>
          </a:xfrm>
        </p:spPr>
        <p:txBody>
          <a:bodyPr anchor="t"/>
          <a:lstStyle/>
          <a:p>
            <a:r>
              <a:rPr lang="en-US" dirty="0">
                <a:solidFill>
                  <a:srgbClr val="FFFF00"/>
                </a:solidFill>
              </a:rPr>
              <a:t>Object Coordinates </a:t>
            </a:r>
            <a:r>
              <a:rPr lang="en-US" dirty="0"/>
              <a:t>- The coordinate system used to define a single object in a way that's convenient for its creation.</a:t>
            </a:r>
          </a:p>
          <a:p>
            <a:pPr lvl="1"/>
            <a:r>
              <a:rPr lang="en-US" dirty="0"/>
              <a:t>Defining objects in their own coordinate systems (object coordinates) allows for easy reuse and manipulation across different scenes and frames, particularly useful in animations.</a:t>
            </a:r>
          </a:p>
          <a:p>
            <a:r>
              <a:rPr lang="en-US" dirty="0">
                <a:solidFill>
                  <a:srgbClr val="FFFF00"/>
                </a:solidFill>
              </a:rPr>
              <a:t>World Coordinates </a:t>
            </a:r>
            <a:r>
              <a:rPr lang="en-US" dirty="0"/>
              <a:t>- The overall coordinate system encompassing the entire scene, where all objects are ultimately positioned.</a:t>
            </a:r>
          </a:p>
          <a:p>
            <a:pPr lvl="1"/>
            <a:r>
              <a:rPr lang="en-US" dirty="0"/>
              <a:t>By using separate coordinate systems, designers can work flexibly with objects and scenes, making adjustments and transformations without altering the fundamental definitions of the objects.</a:t>
            </a:r>
          </a:p>
        </p:txBody>
      </p:sp>
      <p:sp>
        <p:nvSpPr>
          <p:cNvPr id="4" name="Text Placeholder 3">
            <a:extLst>
              <a:ext uri="{FF2B5EF4-FFF2-40B4-BE49-F238E27FC236}">
                <a16:creationId xmlns:a16="http://schemas.microsoft.com/office/drawing/2014/main" id="{24E79E15-FCF4-DFA7-F5E1-258D74C4B3D1}"/>
              </a:ext>
            </a:extLst>
          </p:cNvPr>
          <p:cNvSpPr>
            <a:spLocks noGrp="1"/>
          </p:cNvSpPr>
          <p:nvPr>
            <p:ph type="body" sz="half" idx="2"/>
          </p:nvPr>
        </p:nvSpPr>
        <p:spPr>
          <a:xfrm>
            <a:off x="1073151" y="2260738"/>
            <a:ext cx="3547533" cy="4438445"/>
          </a:xfrm>
        </p:spPr>
        <p:txBody>
          <a:bodyPr>
            <a:normAutofit lnSpcReduction="10000"/>
          </a:bodyPr>
          <a:lstStyle/>
          <a:p>
            <a:pPr marL="285750" indent="-285750">
              <a:buFont typeface="Arial" panose="020B0604020202020204" pitchFamily="34" charset="0"/>
              <a:buChar char="•"/>
            </a:pPr>
            <a:r>
              <a:rPr lang="en-US" sz="1600" dirty="0">
                <a:solidFill>
                  <a:srgbClr val="FFFF00"/>
                </a:solidFill>
              </a:rPr>
              <a:t>Modeling Transformation </a:t>
            </a:r>
            <a:r>
              <a:rPr lang="en-US" sz="1600" dirty="0"/>
              <a:t>- The transformation applied to move an object defined in its own coordinates (object space) to its final location in the world scene.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Separating world and object coordinates allows for a more natural scene description. We define objects in a way that makes sense for them (object coordinates), and then transform them for final placement in the scene (world coordinates). This is easier than constantly working with viewport limitations.</a:t>
            </a:r>
            <a:endParaRPr lang="th-TH" sz="1600" dirty="0"/>
          </a:p>
        </p:txBody>
      </p:sp>
      <p:pic>
        <p:nvPicPr>
          <p:cNvPr id="6" name="Picture 5">
            <a:extLst>
              <a:ext uri="{FF2B5EF4-FFF2-40B4-BE49-F238E27FC236}">
                <a16:creationId xmlns:a16="http://schemas.microsoft.com/office/drawing/2014/main" id="{9FE60EE8-7074-EB60-95D2-95455447D9A7}"/>
              </a:ext>
            </a:extLst>
          </p:cNvPr>
          <p:cNvPicPr>
            <a:picLocks noChangeAspect="1"/>
          </p:cNvPicPr>
          <p:nvPr/>
        </p:nvPicPr>
        <p:blipFill>
          <a:blip r:embed="rId2"/>
          <a:stretch>
            <a:fillRect/>
          </a:stretch>
        </p:blipFill>
        <p:spPr>
          <a:xfrm>
            <a:off x="6169792" y="4773168"/>
            <a:ext cx="4182019" cy="1811999"/>
          </a:xfrm>
          <a:prstGeom prst="rect">
            <a:avLst/>
          </a:prstGeom>
        </p:spPr>
      </p:pic>
      <p:sp>
        <p:nvSpPr>
          <p:cNvPr id="10" name="TextBox 9">
            <a:extLst>
              <a:ext uri="{FF2B5EF4-FFF2-40B4-BE49-F238E27FC236}">
                <a16:creationId xmlns:a16="http://schemas.microsoft.com/office/drawing/2014/main" id="{A1644F98-EF4B-FE32-235F-F7313BA62FD0}"/>
              </a:ext>
            </a:extLst>
          </p:cNvPr>
          <p:cNvSpPr txBox="1"/>
          <p:nvPr/>
        </p:nvSpPr>
        <p:spPr>
          <a:xfrm>
            <a:off x="8737332" y="6596390"/>
            <a:ext cx="3547533" cy="261610"/>
          </a:xfrm>
          <a:prstGeom prst="rect">
            <a:avLst/>
          </a:prstGeom>
          <a:noFill/>
        </p:spPr>
        <p:txBody>
          <a:bodyPr wrap="square">
            <a:spAutoFit/>
          </a:bodyPr>
          <a:lstStyle/>
          <a:p>
            <a:r>
              <a:rPr lang="en-US" sz="1100" dirty="0"/>
              <a:t>https://dl.acm.org/doi/10.1145/3134472.3136556</a:t>
            </a:r>
            <a:endParaRPr lang="th-TH" sz="1100" dirty="0"/>
          </a:p>
        </p:txBody>
      </p:sp>
    </p:spTree>
    <p:extLst>
      <p:ext uri="{BB962C8B-B14F-4D97-AF65-F5344CB8AC3E}">
        <p14:creationId xmlns:p14="http://schemas.microsoft.com/office/powerpoint/2010/main" val="295269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417"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16418" name="Rectangle 16417">
            <a:extLst>
              <a:ext uri="{FF2B5EF4-FFF2-40B4-BE49-F238E27FC236}">
                <a16:creationId xmlns:a16="http://schemas.microsoft.com/office/drawing/2014/main" id="{27E4CA8E-5CC0-4B96-8E67-040FB5673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9" name="Freeform 9">
            <a:extLst>
              <a:ext uri="{FF2B5EF4-FFF2-40B4-BE49-F238E27FC236}">
                <a16:creationId xmlns:a16="http://schemas.microsoft.com/office/drawing/2014/main" id="{E9E16A42-F4F8-425E-9DA6-3237A0CBD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F41D75B-A455-7C71-F8BA-01E46BEE3CD7}"/>
              </a:ext>
            </a:extLst>
          </p:cNvPr>
          <p:cNvSpPr>
            <a:spLocks noGrp="1"/>
          </p:cNvSpPr>
          <p:nvPr>
            <p:ph type="title"/>
          </p:nvPr>
        </p:nvSpPr>
        <p:spPr>
          <a:xfrm>
            <a:off x="810000" y="447188"/>
            <a:ext cx="5039035" cy="1559412"/>
          </a:xfrm>
        </p:spPr>
        <p:txBody>
          <a:bodyPr vert="horz" lIns="91440" tIns="45720" rIns="91440" bIns="45720" rtlCol="0" anchor="ctr">
            <a:noAutofit/>
          </a:bodyPr>
          <a:lstStyle/>
          <a:p>
            <a:pPr algn="ctr"/>
            <a:r>
              <a:rPr lang="en-US" b="1" dirty="0"/>
              <a:t>Modelling transform</a:t>
            </a:r>
            <a:br>
              <a:rPr lang="en-US" b="1" dirty="0"/>
            </a:br>
            <a:r>
              <a:rPr lang="en-US" b="1" dirty="0"/>
              <a:t>vs</a:t>
            </a:r>
            <a:br>
              <a:rPr lang="en-US" b="1" dirty="0"/>
            </a:br>
            <a:r>
              <a:rPr lang="en-US" b="1" dirty="0"/>
              <a:t>Viewport transform</a:t>
            </a:r>
          </a:p>
        </p:txBody>
      </p:sp>
      <p:sp>
        <p:nvSpPr>
          <p:cNvPr id="6" name="Text Placeholder 5">
            <a:extLst>
              <a:ext uri="{FF2B5EF4-FFF2-40B4-BE49-F238E27FC236}">
                <a16:creationId xmlns:a16="http://schemas.microsoft.com/office/drawing/2014/main" id="{535F667C-D95B-AA3B-C4FB-22AD652BB5C8}"/>
              </a:ext>
            </a:extLst>
          </p:cNvPr>
          <p:cNvSpPr>
            <a:spLocks noGrp="1"/>
          </p:cNvSpPr>
          <p:nvPr>
            <p:ph type="body" sz="half" idx="2"/>
          </p:nvPr>
        </p:nvSpPr>
        <p:spPr>
          <a:xfrm>
            <a:off x="818712" y="1915427"/>
            <a:ext cx="5016259" cy="4774131"/>
          </a:xfrm>
        </p:spPr>
        <p:txBody>
          <a:bodyPr vert="horz" lIns="91440" tIns="45720" rIns="91440" bIns="45720" rtlCol="0" anchor="ctr">
            <a:normAutofit/>
          </a:bodyPr>
          <a:lstStyle/>
          <a:p>
            <a:pPr>
              <a:buFont typeface="Wingdings 2" charset="2"/>
              <a:buChar char=""/>
            </a:pPr>
            <a:r>
              <a:rPr lang="en-US" sz="1400" dirty="0"/>
              <a:t> Creating an object defined on its object coordinates allows us to manipulate the object independently with modelling transform.</a:t>
            </a:r>
          </a:p>
          <a:p>
            <a:pPr>
              <a:buFont typeface="Wingdings 2" charset="2"/>
              <a:buChar char=""/>
            </a:pPr>
            <a:r>
              <a:rPr lang="en-US" sz="1400" dirty="0"/>
              <a:t> The object can be reused multiple times and replicated in world coordinates.</a:t>
            </a:r>
          </a:p>
          <a:p>
            <a:pPr>
              <a:buFont typeface="Wingdings 2" charset="2"/>
              <a:buChar char=""/>
            </a:pPr>
            <a:r>
              <a:rPr lang="en-US" sz="1400" dirty="0"/>
              <a:t> What happens when we see an object in the viewport … ?</a:t>
            </a:r>
          </a:p>
          <a:p>
            <a:pPr lvl="1">
              <a:buFont typeface="Wingdings 2" charset="2"/>
              <a:buChar char=""/>
            </a:pPr>
            <a:r>
              <a:rPr lang="en-US" sz="1400" dirty="0"/>
              <a:t> Modifying the view window effectively changes the coordinate system applied to the viewport.</a:t>
            </a:r>
          </a:p>
          <a:p>
            <a:pPr lvl="1">
              <a:buFont typeface="Wingdings 2" charset="2"/>
              <a:buChar char=""/>
            </a:pPr>
            <a:r>
              <a:rPr lang="en-US" sz="1400" dirty="0"/>
              <a:t> Changing the view window or moving objects in the scene are equivalent operations, as both result in the same final image when opposite transformations are applied.</a:t>
            </a:r>
          </a:p>
          <a:p>
            <a:pPr lvl="1">
              <a:buFont typeface="Wingdings 2" charset="2"/>
              <a:buChar char=""/>
            </a:pPr>
            <a:r>
              <a:rPr lang="en-US" sz="1400" dirty="0"/>
              <a:t> Understanding that transforming the view window and transforming objects are interchangeable helps simplify and unify the approach to manipulating scenes and objects in computer graphics.</a:t>
            </a:r>
          </a:p>
          <a:p>
            <a:pPr lvl="1">
              <a:buFont typeface="Wingdings 2" charset="2"/>
              <a:buChar char=""/>
            </a:pPr>
            <a:endParaRPr lang="en-US" sz="1400" dirty="0"/>
          </a:p>
        </p:txBody>
      </p:sp>
      <p:sp>
        <p:nvSpPr>
          <p:cNvPr id="16420" name="Rounded Rectangle 17">
            <a:extLst>
              <a:ext uri="{FF2B5EF4-FFF2-40B4-BE49-F238E27FC236}">
                <a16:creationId xmlns:a16="http://schemas.microsoft.com/office/drawing/2014/main" id="{15285B77-8322-4381-BE3F-F6FE0271B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0D4E92DB-B934-B229-EE7D-CEEA539C1C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49581" y="1495796"/>
            <a:ext cx="3778306" cy="161522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577F3A36-A5A8-A957-1567-79DF857959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17795" y="3496441"/>
            <a:ext cx="3041877" cy="209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60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useBgFill="1">
        <p:nvSpPr>
          <p:cNvPr id="15" name="Rectangle 14">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omputer script on a screen">
            <a:extLst>
              <a:ext uri="{FF2B5EF4-FFF2-40B4-BE49-F238E27FC236}">
                <a16:creationId xmlns:a16="http://schemas.microsoft.com/office/drawing/2014/main" id="{358AC160-D8B0-2B50-DF65-27F8CFEC9A10}"/>
              </a:ext>
            </a:extLst>
          </p:cNvPr>
          <p:cNvPicPr>
            <a:picLocks noChangeAspect="1"/>
          </p:cNvPicPr>
          <p:nvPr/>
        </p:nvPicPr>
        <p:blipFill rotWithShape="1">
          <a:blip r:embed="rId2">
            <a:alphaModFix amt="40000"/>
          </a:blip>
          <a:srcRect t="7017" b="8713"/>
          <a:stretch/>
        </p:blipFill>
        <p:spPr>
          <a:xfrm>
            <a:off x="20" y="10"/>
            <a:ext cx="12191980" cy="6857990"/>
          </a:xfrm>
          <a:prstGeom prst="rect">
            <a:avLst/>
          </a:prstGeom>
        </p:spPr>
      </p:pic>
      <p:sp>
        <p:nvSpPr>
          <p:cNvPr id="2" name="Title 1">
            <a:extLst>
              <a:ext uri="{FF2B5EF4-FFF2-40B4-BE49-F238E27FC236}">
                <a16:creationId xmlns:a16="http://schemas.microsoft.com/office/drawing/2014/main" id="{01B93C38-B5C8-BD51-BB7F-5DEAF2381DA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a:t>Demo – Transform</a:t>
            </a:r>
          </a:p>
        </p:txBody>
      </p:sp>
      <p:sp>
        <p:nvSpPr>
          <p:cNvPr id="8" name="TextBox 7">
            <a:extLst>
              <a:ext uri="{FF2B5EF4-FFF2-40B4-BE49-F238E27FC236}">
                <a16:creationId xmlns:a16="http://schemas.microsoft.com/office/drawing/2014/main" id="{8550DCD5-4AA9-1D36-7A49-AA744638E3F6}"/>
              </a:ext>
            </a:extLst>
          </p:cNvPr>
          <p:cNvSpPr txBox="1"/>
          <p:nvPr/>
        </p:nvSpPr>
        <p:spPr>
          <a:xfrm>
            <a:off x="810001" y="5280847"/>
            <a:ext cx="10572000" cy="434974"/>
          </a:xfrm>
          <a:prstGeom prst="rect">
            <a:avLst/>
          </a:prstGeom>
        </p:spPr>
        <p:txBody>
          <a:bodyPr vert="horz" lIns="91440" tIns="45720" rIns="91440" bIns="45720" rtlCol="0" anchor="t">
            <a:normAutofit/>
          </a:bodyPr>
          <a:lstStyle/>
          <a:p>
            <a:pPr>
              <a:spcBef>
                <a:spcPct val="20000"/>
              </a:spcBef>
              <a:spcAft>
                <a:spcPts val="600"/>
              </a:spcAft>
              <a:buClr>
                <a:schemeClr val="accent1"/>
              </a:buClr>
            </a:pPr>
            <a:r>
              <a:rPr lang="en-US" dirty="0"/>
              <a:t>https://math.hws.edu/graphicsbook/c2/s3.html</a:t>
            </a:r>
          </a:p>
        </p:txBody>
      </p:sp>
    </p:spTree>
    <p:extLst>
      <p:ext uri="{BB962C8B-B14F-4D97-AF65-F5344CB8AC3E}">
        <p14:creationId xmlns:p14="http://schemas.microsoft.com/office/powerpoint/2010/main" val="369719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descr="Programming data on computer monitor">
            <a:extLst>
              <a:ext uri="{FF2B5EF4-FFF2-40B4-BE49-F238E27FC236}">
                <a16:creationId xmlns:a16="http://schemas.microsoft.com/office/drawing/2014/main" id="{F2D6B16B-6BA0-F021-FAF2-626ABA5E4876}"/>
              </a:ext>
            </a:extLst>
          </p:cNvPr>
          <p:cNvPicPr>
            <a:picLocks noChangeAspect="1"/>
          </p:cNvPicPr>
          <p:nvPr/>
        </p:nvPicPr>
        <p:blipFill rotWithShape="1">
          <a:blip r:embed="rId3"/>
          <a:srcRect t="15059" r="8748" b="8043"/>
          <a:stretch/>
        </p:blipFill>
        <p:spPr>
          <a:xfrm>
            <a:off x="20" y="10"/>
            <a:ext cx="12191980" cy="6857990"/>
          </a:xfrm>
          <a:prstGeom prst="rect">
            <a:avLst/>
          </a:prstGeom>
        </p:spPr>
      </p:pic>
      <p:sp>
        <p:nvSpPr>
          <p:cNvPr id="17"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FA04B-2893-85B2-377F-5CF022086775}"/>
              </a:ext>
            </a:extLst>
          </p:cNvPr>
          <p:cNvSpPr>
            <a:spLocks noGrp="1"/>
          </p:cNvSpPr>
          <p:nvPr>
            <p:ph type="title"/>
          </p:nvPr>
        </p:nvSpPr>
        <p:spPr>
          <a:xfrm>
            <a:off x="810000" y="447188"/>
            <a:ext cx="4930400" cy="1559412"/>
          </a:xfrm>
        </p:spPr>
        <p:txBody>
          <a:bodyPr>
            <a:normAutofit/>
          </a:bodyPr>
          <a:lstStyle/>
          <a:p>
            <a:r>
              <a:rPr lang="en-US" dirty="0"/>
              <a:t>More about pixels.</a:t>
            </a:r>
            <a:endParaRPr lang="th-TH" dirty="0"/>
          </a:p>
        </p:txBody>
      </p:sp>
      <p:sp>
        <p:nvSpPr>
          <p:cNvPr id="3" name="Content Placeholder 2">
            <a:extLst>
              <a:ext uri="{FF2B5EF4-FFF2-40B4-BE49-F238E27FC236}">
                <a16:creationId xmlns:a16="http://schemas.microsoft.com/office/drawing/2014/main" id="{29EC5439-6570-7FED-6F71-679EA68D7F18}"/>
              </a:ext>
            </a:extLst>
          </p:cNvPr>
          <p:cNvSpPr>
            <a:spLocks noGrp="1"/>
          </p:cNvSpPr>
          <p:nvPr>
            <p:ph idx="1"/>
          </p:nvPr>
        </p:nvSpPr>
        <p:spPr>
          <a:xfrm>
            <a:off x="818712" y="2006601"/>
            <a:ext cx="4921687" cy="4564528"/>
          </a:xfrm>
        </p:spPr>
        <p:txBody>
          <a:bodyPr>
            <a:normAutofit/>
          </a:bodyPr>
          <a:lstStyle/>
          <a:p>
            <a:pPr>
              <a:lnSpc>
                <a:spcPct val="90000"/>
              </a:lnSpc>
            </a:pPr>
            <a:r>
              <a:rPr lang="en-US" sz="1500" dirty="0"/>
              <a:t>Mathematically, a pixel contains </a:t>
            </a:r>
            <a:r>
              <a:rPr lang="en-US" sz="1500" dirty="0">
                <a:solidFill>
                  <a:srgbClr val="FFFF00"/>
                </a:solidFill>
              </a:rPr>
              <a:t>an infinite number of points</a:t>
            </a:r>
            <a:r>
              <a:rPr lang="en-US" sz="1500" dirty="0"/>
              <a:t>. </a:t>
            </a:r>
          </a:p>
          <a:p>
            <a:pPr>
              <a:lnSpc>
                <a:spcPct val="90000"/>
              </a:lnSpc>
            </a:pPr>
            <a:r>
              <a:rPr lang="en-US" sz="1500" dirty="0"/>
              <a:t>Pixels are </a:t>
            </a:r>
            <a:r>
              <a:rPr lang="en-US" sz="1500" dirty="0">
                <a:solidFill>
                  <a:srgbClr val="FFFF00"/>
                </a:solidFill>
              </a:rPr>
              <a:t>an approximation</a:t>
            </a:r>
            <a:r>
              <a:rPr lang="en-US" sz="1500" dirty="0"/>
              <a:t>. (A real value to an integer)</a:t>
            </a:r>
          </a:p>
          <a:p>
            <a:pPr>
              <a:lnSpc>
                <a:spcPct val="90000"/>
              </a:lnSpc>
            </a:pPr>
            <a:r>
              <a:rPr lang="en-US" sz="1500" dirty="0"/>
              <a:t>The goal of computer graphics is to </a:t>
            </a:r>
            <a:r>
              <a:rPr lang="en-US" sz="1500" dirty="0">
                <a:solidFill>
                  <a:srgbClr val="FFFF00"/>
                </a:solidFill>
              </a:rPr>
              <a:t>create and manipulate images</a:t>
            </a:r>
            <a:r>
              <a:rPr lang="en-US" sz="1500" dirty="0"/>
              <a:t>. </a:t>
            </a:r>
          </a:p>
          <a:p>
            <a:pPr>
              <a:lnSpc>
                <a:spcPct val="90000"/>
              </a:lnSpc>
            </a:pPr>
            <a:r>
              <a:rPr lang="en-US" sz="1500" dirty="0"/>
              <a:t>Characteristics of pixels</a:t>
            </a:r>
          </a:p>
          <a:p>
            <a:pPr lvl="1">
              <a:lnSpc>
                <a:spcPct val="90000"/>
              </a:lnSpc>
            </a:pPr>
            <a:r>
              <a:rPr lang="en-US" sz="1500" dirty="0"/>
              <a:t>A pixel has a </a:t>
            </a:r>
            <a:r>
              <a:rPr lang="en-US" sz="1500" dirty="0">
                <a:solidFill>
                  <a:srgbClr val="FFFF00"/>
                </a:solidFill>
              </a:rPr>
              <a:t>color</a:t>
            </a:r>
            <a:r>
              <a:rPr lang="en-US" sz="1500" dirty="0"/>
              <a:t>.</a:t>
            </a:r>
          </a:p>
          <a:p>
            <a:pPr lvl="1">
              <a:lnSpc>
                <a:spcPct val="90000"/>
              </a:lnSpc>
            </a:pPr>
            <a:r>
              <a:rPr lang="en-US" sz="1500" dirty="0"/>
              <a:t>The number of pixels defines the image </a:t>
            </a:r>
            <a:r>
              <a:rPr lang="en-US" sz="1500" dirty="0">
                <a:solidFill>
                  <a:srgbClr val="FFFF00"/>
                </a:solidFill>
              </a:rPr>
              <a:t>resolution</a:t>
            </a:r>
            <a:r>
              <a:rPr lang="en-US" sz="1500" dirty="0"/>
              <a:t>.</a:t>
            </a:r>
          </a:p>
          <a:p>
            <a:pPr lvl="1">
              <a:lnSpc>
                <a:spcPct val="90000"/>
              </a:lnSpc>
            </a:pPr>
            <a:r>
              <a:rPr lang="en-US" sz="1500" dirty="0"/>
              <a:t>An image with high </a:t>
            </a:r>
            <a:r>
              <a:rPr lang="en-US" sz="1500" dirty="0">
                <a:solidFill>
                  <a:srgbClr val="FFFF00"/>
                </a:solidFill>
              </a:rPr>
              <a:t>pixel density</a:t>
            </a:r>
            <a:r>
              <a:rPr lang="en-US" sz="1500" dirty="0"/>
              <a:t>, pixels per inch (PPI), brings high details of digital contents. Higher PPI results in sharper images because more pixels are packed into the same physical space.</a:t>
            </a:r>
            <a:endParaRPr lang="th-TH" sz="1500" dirty="0"/>
          </a:p>
        </p:txBody>
      </p:sp>
    </p:spTree>
    <p:extLst>
      <p:ext uri="{BB962C8B-B14F-4D97-AF65-F5344CB8AC3E}">
        <p14:creationId xmlns:p14="http://schemas.microsoft.com/office/powerpoint/2010/main" val="2364341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0A50-40C0-54D0-6E89-6E2CD3124C61}"/>
              </a:ext>
            </a:extLst>
          </p:cNvPr>
          <p:cNvSpPr>
            <a:spLocks noGrp="1"/>
          </p:cNvSpPr>
          <p:nvPr>
            <p:ph type="title"/>
          </p:nvPr>
        </p:nvSpPr>
        <p:spPr/>
        <p:txBody>
          <a:bodyPr/>
          <a:lstStyle/>
          <a:p>
            <a:r>
              <a:rPr lang="en-US" dirty="0"/>
              <a:t>Affine transformation</a:t>
            </a:r>
            <a:endParaRPr lang="th-TH" dirty="0"/>
          </a:p>
        </p:txBody>
      </p:sp>
      <p:sp>
        <p:nvSpPr>
          <p:cNvPr id="3" name="Content Placeholder 2">
            <a:extLst>
              <a:ext uri="{FF2B5EF4-FFF2-40B4-BE49-F238E27FC236}">
                <a16:creationId xmlns:a16="http://schemas.microsoft.com/office/drawing/2014/main" id="{C59DE91D-B81F-7638-587E-319D81B9132B}"/>
              </a:ext>
            </a:extLst>
          </p:cNvPr>
          <p:cNvSpPr>
            <a:spLocks noGrp="1"/>
          </p:cNvSpPr>
          <p:nvPr>
            <p:ph idx="1"/>
          </p:nvPr>
        </p:nvSpPr>
        <p:spPr/>
        <p:txBody>
          <a:bodyPr>
            <a:normAutofit fontScale="92500" lnSpcReduction="10000"/>
          </a:bodyPr>
          <a:lstStyle/>
          <a:p>
            <a:r>
              <a:rPr lang="en-US" dirty="0">
                <a:solidFill>
                  <a:srgbClr val="FFFF00"/>
                </a:solidFill>
              </a:rPr>
              <a:t>An affine transformation</a:t>
            </a:r>
            <a:r>
              <a:rPr lang="en-US" dirty="0"/>
              <a:t> is a type of </a:t>
            </a:r>
            <a:r>
              <a:rPr lang="en-US" dirty="0">
                <a:solidFill>
                  <a:srgbClr val="FFFF00"/>
                </a:solidFill>
              </a:rPr>
              <a:t>linear mapping </a:t>
            </a:r>
            <a:r>
              <a:rPr lang="en-US" dirty="0"/>
              <a:t>method that </a:t>
            </a:r>
            <a:r>
              <a:rPr lang="en-US" dirty="0">
                <a:solidFill>
                  <a:srgbClr val="FFFF00"/>
                </a:solidFill>
              </a:rPr>
              <a:t>preserves</a:t>
            </a:r>
            <a:r>
              <a:rPr lang="en-US" dirty="0"/>
              <a:t> points, straight lines, and planes. It includes any transformation that can be represented by multiplying a matrix and a vector, followed by the addition of a vector. In the context of graphics and geometry, affine transformations encompass operations such as </a:t>
            </a:r>
            <a:r>
              <a:rPr lang="en-US" dirty="0">
                <a:solidFill>
                  <a:srgbClr val="FFFF00"/>
                </a:solidFill>
              </a:rPr>
              <a:t>translation</a:t>
            </a:r>
            <a:r>
              <a:rPr lang="en-US" dirty="0"/>
              <a:t>, </a:t>
            </a:r>
            <a:r>
              <a:rPr lang="en-US" dirty="0">
                <a:solidFill>
                  <a:srgbClr val="FFFF00"/>
                </a:solidFill>
              </a:rPr>
              <a:t>rotation</a:t>
            </a:r>
            <a:r>
              <a:rPr lang="en-US" dirty="0"/>
              <a:t>, </a:t>
            </a:r>
            <a:r>
              <a:rPr lang="en-US" dirty="0">
                <a:solidFill>
                  <a:srgbClr val="FFFF00"/>
                </a:solidFill>
              </a:rPr>
              <a:t>scaling</a:t>
            </a:r>
            <a:r>
              <a:rPr lang="en-US" dirty="0"/>
              <a:t>, and </a:t>
            </a:r>
            <a:r>
              <a:rPr lang="en-US" dirty="0">
                <a:solidFill>
                  <a:srgbClr val="FFFF00"/>
                </a:solidFill>
              </a:rPr>
              <a:t>shearing</a:t>
            </a:r>
            <a:r>
              <a:rPr lang="en-US" dirty="0"/>
              <a:t>. These transformations are used extensively in computer graphics, image processing, and other fields requiring spatial manipulation of data.</a:t>
            </a:r>
          </a:p>
          <a:p>
            <a:r>
              <a:rPr lang="en-US" dirty="0"/>
              <a:t>Properties</a:t>
            </a:r>
          </a:p>
          <a:p>
            <a:pPr lvl="1"/>
            <a:r>
              <a:rPr lang="en-US" dirty="0">
                <a:solidFill>
                  <a:srgbClr val="FFFF00"/>
                </a:solidFill>
              </a:rPr>
              <a:t>Linearity</a:t>
            </a:r>
            <a:r>
              <a:rPr lang="en-US" dirty="0"/>
              <a:t> - Affine transformations preserve straight lines. Any straight line before the transformation remains straight after the transformation.</a:t>
            </a:r>
          </a:p>
          <a:p>
            <a:pPr lvl="1"/>
            <a:r>
              <a:rPr lang="en-US" dirty="0">
                <a:solidFill>
                  <a:srgbClr val="FFFF00"/>
                </a:solidFill>
              </a:rPr>
              <a:t>Parallelism</a:t>
            </a:r>
            <a:r>
              <a:rPr lang="en-US" dirty="0"/>
              <a:t> - Parallel lines remain parallel after an affine transformation.</a:t>
            </a:r>
          </a:p>
          <a:p>
            <a:pPr lvl="1"/>
            <a:r>
              <a:rPr lang="en-US" dirty="0">
                <a:solidFill>
                  <a:srgbClr val="FFFF00"/>
                </a:solidFill>
              </a:rPr>
              <a:t>Ratios of Distances </a:t>
            </a:r>
            <a:r>
              <a:rPr lang="en-US" dirty="0"/>
              <a:t>- The ratio of distances between points lying on a straight line remains constant. However, angles and distances are generally not preserved unless the transformation is isometric (rigid transformation).</a:t>
            </a:r>
            <a:endParaRPr lang="th-TH" dirty="0"/>
          </a:p>
        </p:txBody>
      </p:sp>
    </p:spTree>
    <p:extLst>
      <p:ext uri="{BB962C8B-B14F-4D97-AF65-F5344CB8AC3E}">
        <p14:creationId xmlns:p14="http://schemas.microsoft.com/office/powerpoint/2010/main" val="1753466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418D3-1162-B88E-DFE6-C6B11CDC4EC8}"/>
              </a:ext>
            </a:extLst>
          </p:cNvPr>
          <p:cNvSpPr>
            <a:spLocks noGrp="1"/>
          </p:cNvSpPr>
          <p:nvPr>
            <p:ph type="title"/>
          </p:nvPr>
        </p:nvSpPr>
        <p:spPr/>
        <p:txBody>
          <a:bodyPr/>
          <a:lstStyle/>
          <a:p>
            <a:r>
              <a:rPr lang="en-US" dirty="0"/>
              <a:t>Modelling transform – Affine transform</a:t>
            </a:r>
            <a:endParaRPr lang="th-TH" dirty="0"/>
          </a:p>
        </p:txBody>
      </p:sp>
      <p:sp>
        <p:nvSpPr>
          <p:cNvPr id="3" name="Content Placeholder 2">
            <a:extLst>
              <a:ext uri="{FF2B5EF4-FFF2-40B4-BE49-F238E27FC236}">
                <a16:creationId xmlns:a16="http://schemas.microsoft.com/office/drawing/2014/main" id="{7B9D35F9-FEB6-BC3F-7F44-8DC117F0642F}"/>
              </a:ext>
            </a:extLst>
          </p:cNvPr>
          <p:cNvSpPr>
            <a:spLocks noGrp="1"/>
          </p:cNvSpPr>
          <p:nvPr>
            <p:ph idx="1"/>
          </p:nvPr>
        </p:nvSpPr>
        <p:spPr/>
        <p:txBody>
          <a:bodyPr>
            <a:normAutofit fontScale="92500" lnSpcReduction="10000"/>
          </a:bodyPr>
          <a:lstStyle/>
          <a:p>
            <a:r>
              <a:rPr lang="en-US" dirty="0"/>
              <a:t>Modeling transforms are </a:t>
            </a:r>
            <a:r>
              <a:rPr lang="en-US" dirty="0">
                <a:solidFill>
                  <a:srgbClr val="FFFF00"/>
                </a:solidFill>
              </a:rPr>
              <a:t>a general term </a:t>
            </a:r>
            <a:r>
              <a:rPr lang="en-US" dirty="0"/>
              <a:t>for any transformation applied to an object during its creation or scene placement. </a:t>
            </a:r>
          </a:p>
          <a:p>
            <a:r>
              <a:rPr lang="en-US" dirty="0"/>
              <a:t>They encompass </a:t>
            </a:r>
            <a:r>
              <a:rPr lang="en-US" dirty="0">
                <a:solidFill>
                  <a:srgbClr val="FFFF00"/>
                </a:solidFill>
              </a:rPr>
              <a:t>a wider range of manipulations </a:t>
            </a:r>
            <a:r>
              <a:rPr lang="en-US" dirty="0"/>
              <a:t>than just affine transformations.</a:t>
            </a:r>
          </a:p>
          <a:p>
            <a:r>
              <a:rPr lang="en-US" dirty="0"/>
              <a:t>Their </a:t>
            </a:r>
            <a:r>
              <a:rPr lang="en-US" dirty="0">
                <a:solidFill>
                  <a:srgbClr val="FFFF00"/>
                </a:solidFill>
              </a:rPr>
              <a:t>goal</a:t>
            </a:r>
            <a:r>
              <a:rPr lang="en-US" dirty="0"/>
              <a:t> is to define the object's final position, orientation, and size within the scene.</a:t>
            </a:r>
          </a:p>
          <a:p>
            <a:r>
              <a:rPr lang="en-US" dirty="0">
                <a:solidFill>
                  <a:srgbClr val="FFFF00"/>
                </a:solidFill>
              </a:rPr>
              <a:t>Examples</a:t>
            </a:r>
            <a:r>
              <a:rPr lang="en-US" dirty="0"/>
              <a:t> of modeling transforms include:</a:t>
            </a:r>
          </a:p>
          <a:p>
            <a:pPr lvl="1"/>
            <a:r>
              <a:rPr lang="en-US" dirty="0">
                <a:solidFill>
                  <a:srgbClr val="FFFF00"/>
                </a:solidFill>
              </a:rPr>
              <a:t>Affine transformations </a:t>
            </a:r>
            <a:r>
              <a:rPr lang="en-US" dirty="0"/>
              <a:t>- These include translation, rotation, scaling, and shear, as discussed previously. They are the most common type of modeling transform due to their efficiency and preservation of straight lines.</a:t>
            </a:r>
          </a:p>
          <a:p>
            <a:pPr lvl="1"/>
            <a:r>
              <a:rPr lang="en-US" dirty="0">
                <a:solidFill>
                  <a:srgbClr val="FFFF00"/>
                </a:solidFill>
              </a:rPr>
              <a:t>Non-affine transformations </a:t>
            </a:r>
            <a:r>
              <a:rPr lang="en-US" dirty="0"/>
              <a:t>- These include more complex manipulations that go beyond affine properties, such as:</a:t>
            </a:r>
          </a:p>
          <a:p>
            <a:pPr lvl="2"/>
            <a:r>
              <a:rPr lang="en-US" dirty="0"/>
              <a:t>Projective transformation</a:t>
            </a:r>
          </a:p>
          <a:p>
            <a:pPr lvl="2"/>
            <a:r>
              <a:rPr lang="en-US" dirty="0"/>
              <a:t>Non-uniform scaling</a:t>
            </a:r>
          </a:p>
        </p:txBody>
      </p:sp>
    </p:spTree>
    <p:extLst>
      <p:ext uri="{BB962C8B-B14F-4D97-AF65-F5344CB8AC3E}">
        <p14:creationId xmlns:p14="http://schemas.microsoft.com/office/powerpoint/2010/main" val="2864722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8AF33BF-18C6-202F-92E2-4EA24D1652E0}"/>
              </a:ext>
            </a:extLst>
          </p:cNvPr>
          <p:cNvPicPr>
            <a:picLocks noChangeAspect="1"/>
          </p:cNvPicPr>
          <p:nvPr/>
        </p:nvPicPr>
        <p:blipFill rotWithShape="1">
          <a:blip r:embed="rId2">
            <a:alphaModFix amt="40000"/>
          </a:blip>
          <a:srcRect t="5743" b="9987"/>
          <a:stretch/>
        </p:blipFill>
        <p:spPr>
          <a:xfrm>
            <a:off x="20" y="10"/>
            <a:ext cx="12191980" cy="6857990"/>
          </a:xfrm>
          <a:prstGeom prst="rect">
            <a:avLst/>
          </a:prstGeom>
        </p:spPr>
      </p:pic>
      <p:sp>
        <p:nvSpPr>
          <p:cNvPr id="2" name="Title 1">
            <a:extLst>
              <a:ext uri="{FF2B5EF4-FFF2-40B4-BE49-F238E27FC236}">
                <a16:creationId xmlns:a16="http://schemas.microsoft.com/office/drawing/2014/main" id="{5CF31B14-62F7-8BB6-A4B3-20C7F647BC12}"/>
              </a:ext>
            </a:extLst>
          </p:cNvPr>
          <p:cNvSpPr>
            <a:spLocks noGrp="1"/>
          </p:cNvSpPr>
          <p:nvPr>
            <p:ph type="ctrTitle"/>
          </p:nvPr>
        </p:nvSpPr>
        <p:spPr>
          <a:xfrm>
            <a:off x="810001" y="1449147"/>
            <a:ext cx="10572000" cy="3732453"/>
          </a:xfrm>
        </p:spPr>
        <p:txBody>
          <a:bodyPr>
            <a:normAutofit/>
          </a:bodyPr>
          <a:lstStyle/>
          <a:p>
            <a:r>
              <a:rPr lang="en-US" dirty="0"/>
              <a:t>Matrix representation of the linear transformations</a:t>
            </a:r>
            <a:endParaRPr lang="th-TH" dirty="0"/>
          </a:p>
        </p:txBody>
      </p:sp>
      <p:sp>
        <p:nvSpPr>
          <p:cNvPr id="4" name="Subtitle 3">
            <a:extLst>
              <a:ext uri="{FF2B5EF4-FFF2-40B4-BE49-F238E27FC236}">
                <a16:creationId xmlns:a16="http://schemas.microsoft.com/office/drawing/2014/main" id="{C78F3C03-F659-9F63-5875-97239B28BF55}"/>
              </a:ext>
            </a:extLst>
          </p:cNvPr>
          <p:cNvSpPr>
            <a:spLocks noGrp="1"/>
          </p:cNvSpPr>
          <p:nvPr>
            <p:ph type="subTitle" idx="1"/>
          </p:nvPr>
        </p:nvSpPr>
        <p:spPr>
          <a:xfrm>
            <a:off x="810001" y="5280847"/>
            <a:ext cx="10572000" cy="434974"/>
          </a:xfrm>
        </p:spPr>
        <p:txBody>
          <a:bodyPr>
            <a:normAutofit/>
          </a:bodyPr>
          <a:lstStyle/>
          <a:p>
            <a:r>
              <a:rPr lang="en-US"/>
              <a:t>https://people.computing.clemson.edu/~dhouse/courses/401/notes/affines-matrices.pdf</a:t>
            </a:r>
            <a:endParaRPr lang="th-TH"/>
          </a:p>
        </p:txBody>
      </p:sp>
    </p:spTree>
    <p:extLst>
      <p:ext uri="{BB962C8B-B14F-4D97-AF65-F5344CB8AC3E}">
        <p14:creationId xmlns:p14="http://schemas.microsoft.com/office/powerpoint/2010/main" val="1044113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ACED-656D-5D20-6925-DC5162C5A9C2}"/>
              </a:ext>
            </a:extLst>
          </p:cNvPr>
          <p:cNvSpPr>
            <a:spLocks noGrp="1"/>
          </p:cNvSpPr>
          <p:nvPr>
            <p:ph type="title"/>
          </p:nvPr>
        </p:nvSpPr>
        <p:spPr/>
        <p:txBody>
          <a:bodyPr/>
          <a:lstStyle/>
          <a:p>
            <a:r>
              <a:rPr lang="en-US" dirty="0"/>
              <a:t>Types of affine transformations</a:t>
            </a:r>
            <a:endParaRPr lang="th-TH" dirty="0"/>
          </a:p>
        </p:txBody>
      </p:sp>
      <p:sp>
        <p:nvSpPr>
          <p:cNvPr id="3" name="Content Placeholder 2">
            <a:extLst>
              <a:ext uri="{FF2B5EF4-FFF2-40B4-BE49-F238E27FC236}">
                <a16:creationId xmlns:a16="http://schemas.microsoft.com/office/drawing/2014/main" id="{3DC76550-0515-0C27-91F1-F780F922F7C7}"/>
              </a:ext>
            </a:extLst>
          </p:cNvPr>
          <p:cNvSpPr>
            <a:spLocks noGrp="1"/>
          </p:cNvSpPr>
          <p:nvPr>
            <p:ph idx="1"/>
          </p:nvPr>
        </p:nvSpPr>
        <p:spPr>
          <a:xfrm>
            <a:off x="818712" y="2222287"/>
            <a:ext cx="5466585" cy="3636511"/>
          </a:xfrm>
        </p:spPr>
        <p:txBody>
          <a:bodyPr anchor="t"/>
          <a:lstStyle/>
          <a:p>
            <a:r>
              <a:rPr lang="en-US" dirty="0">
                <a:solidFill>
                  <a:srgbClr val="FFFF00"/>
                </a:solidFill>
              </a:rPr>
              <a:t>Translation</a:t>
            </a:r>
            <a:r>
              <a:rPr lang="en-US" dirty="0"/>
              <a:t> - Moves every point of an object by the same amount in a given direction.</a:t>
            </a:r>
          </a:p>
          <a:p>
            <a:r>
              <a:rPr lang="en-US" dirty="0">
                <a:solidFill>
                  <a:srgbClr val="FFFF00"/>
                </a:solidFill>
              </a:rPr>
              <a:t>Rotation</a:t>
            </a:r>
            <a:r>
              <a:rPr lang="en-US" dirty="0"/>
              <a:t> - Rotates an object about the origin by an angle θ.</a:t>
            </a:r>
          </a:p>
          <a:p>
            <a:r>
              <a:rPr lang="en-US" dirty="0">
                <a:solidFill>
                  <a:srgbClr val="FFFF00"/>
                </a:solidFill>
              </a:rPr>
              <a:t>Scaling</a:t>
            </a:r>
            <a:r>
              <a:rPr lang="en-US" dirty="0"/>
              <a:t> - Enlarges or reduces objects; the scale factor may be different for different axes.</a:t>
            </a:r>
          </a:p>
          <a:p>
            <a:r>
              <a:rPr lang="en-US" dirty="0">
                <a:solidFill>
                  <a:srgbClr val="FFFF00"/>
                </a:solidFill>
              </a:rPr>
              <a:t>Shearing</a:t>
            </a:r>
            <a:r>
              <a:rPr lang="en-US" dirty="0"/>
              <a:t> - Skews the shape of an object along the x-axis or y-axis.</a:t>
            </a:r>
            <a:endParaRPr lang="th-TH" dirty="0"/>
          </a:p>
        </p:txBody>
      </p:sp>
      <p:pic>
        <p:nvPicPr>
          <p:cNvPr id="5" name="Picture 4">
            <a:extLst>
              <a:ext uri="{FF2B5EF4-FFF2-40B4-BE49-F238E27FC236}">
                <a16:creationId xmlns:a16="http://schemas.microsoft.com/office/drawing/2014/main" id="{BD998423-80A5-94CF-00AE-429A3FBF91BB}"/>
              </a:ext>
            </a:extLst>
          </p:cNvPr>
          <p:cNvPicPr>
            <a:picLocks noChangeAspect="1"/>
          </p:cNvPicPr>
          <p:nvPr/>
        </p:nvPicPr>
        <p:blipFill>
          <a:blip r:embed="rId2"/>
          <a:stretch>
            <a:fillRect/>
          </a:stretch>
        </p:blipFill>
        <p:spPr>
          <a:xfrm>
            <a:off x="7300330" y="2307988"/>
            <a:ext cx="1152686" cy="952633"/>
          </a:xfrm>
          <a:prstGeom prst="rect">
            <a:avLst/>
          </a:prstGeom>
        </p:spPr>
      </p:pic>
      <p:pic>
        <p:nvPicPr>
          <p:cNvPr id="7" name="Picture 6">
            <a:extLst>
              <a:ext uri="{FF2B5EF4-FFF2-40B4-BE49-F238E27FC236}">
                <a16:creationId xmlns:a16="http://schemas.microsoft.com/office/drawing/2014/main" id="{506D30BE-894B-6F48-BDA1-4CC84F9C26AA}"/>
              </a:ext>
            </a:extLst>
          </p:cNvPr>
          <p:cNvPicPr>
            <a:picLocks noChangeAspect="1"/>
          </p:cNvPicPr>
          <p:nvPr/>
        </p:nvPicPr>
        <p:blipFill>
          <a:blip r:embed="rId3"/>
          <a:stretch>
            <a:fillRect/>
          </a:stretch>
        </p:blipFill>
        <p:spPr>
          <a:xfrm>
            <a:off x="8390083" y="3674654"/>
            <a:ext cx="1305107" cy="952633"/>
          </a:xfrm>
          <a:prstGeom prst="rect">
            <a:avLst/>
          </a:prstGeom>
        </p:spPr>
      </p:pic>
      <p:pic>
        <p:nvPicPr>
          <p:cNvPr id="9" name="Picture 8">
            <a:extLst>
              <a:ext uri="{FF2B5EF4-FFF2-40B4-BE49-F238E27FC236}">
                <a16:creationId xmlns:a16="http://schemas.microsoft.com/office/drawing/2014/main" id="{53B1C86B-9253-1758-3F27-FE37753A910C}"/>
              </a:ext>
            </a:extLst>
          </p:cNvPr>
          <p:cNvPicPr>
            <a:picLocks noChangeAspect="1"/>
          </p:cNvPicPr>
          <p:nvPr/>
        </p:nvPicPr>
        <p:blipFill>
          <a:blip r:embed="rId4"/>
          <a:stretch>
            <a:fillRect/>
          </a:stretch>
        </p:blipFill>
        <p:spPr>
          <a:xfrm>
            <a:off x="9468049" y="2307988"/>
            <a:ext cx="2038635" cy="971686"/>
          </a:xfrm>
          <a:prstGeom prst="rect">
            <a:avLst/>
          </a:prstGeom>
        </p:spPr>
      </p:pic>
      <p:pic>
        <p:nvPicPr>
          <p:cNvPr id="11" name="Picture 10">
            <a:extLst>
              <a:ext uri="{FF2B5EF4-FFF2-40B4-BE49-F238E27FC236}">
                <a16:creationId xmlns:a16="http://schemas.microsoft.com/office/drawing/2014/main" id="{2903F15A-77C6-45BC-8698-C9C08426D4AB}"/>
              </a:ext>
            </a:extLst>
          </p:cNvPr>
          <p:cNvPicPr>
            <a:picLocks noChangeAspect="1"/>
          </p:cNvPicPr>
          <p:nvPr/>
        </p:nvPicPr>
        <p:blipFill>
          <a:blip r:embed="rId5"/>
          <a:stretch>
            <a:fillRect/>
          </a:stretch>
        </p:blipFill>
        <p:spPr>
          <a:xfrm>
            <a:off x="7558769" y="5201145"/>
            <a:ext cx="1238423" cy="971686"/>
          </a:xfrm>
          <a:prstGeom prst="rect">
            <a:avLst/>
          </a:prstGeom>
        </p:spPr>
      </p:pic>
      <p:pic>
        <p:nvPicPr>
          <p:cNvPr id="13" name="Picture 12">
            <a:extLst>
              <a:ext uri="{FF2B5EF4-FFF2-40B4-BE49-F238E27FC236}">
                <a16:creationId xmlns:a16="http://schemas.microsoft.com/office/drawing/2014/main" id="{13AE2FDB-54B2-60E8-2857-3B8A0E5C9AB9}"/>
              </a:ext>
            </a:extLst>
          </p:cNvPr>
          <p:cNvPicPr>
            <a:picLocks noChangeAspect="1"/>
          </p:cNvPicPr>
          <p:nvPr/>
        </p:nvPicPr>
        <p:blipFill>
          <a:blip r:embed="rId6"/>
          <a:stretch>
            <a:fillRect/>
          </a:stretch>
        </p:blipFill>
        <p:spPr>
          <a:xfrm>
            <a:off x="10070664" y="5201145"/>
            <a:ext cx="1181265" cy="990738"/>
          </a:xfrm>
          <a:prstGeom prst="rect">
            <a:avLst/>
          </a:prstGeom>
        </p:spPr>
      </p:pic>
      <p:sp>
        <p:nvSpPr>
          <p:cNvPr id="14" name="TextBox 13">
            <a:extLst>
              <a:ext uri="{FF2B5EF4-FFF2-40B4-BE49-F238E27FC236}">
                <a16:creationId xmlns:a16="http://schemas.microsoft.com/office/drawing/2014/main" id="{F4243C44-9EF5-C8A8-A45A-51A283B1B1FF}"/>
              </a:ext>
            </a:extLst>
          </p:cNvPr>
          <p:cNvSpPr txBox="1"/>
          <p:nvPr/>
        </p:nvSpPr>
        <p:spPr>
          <a:xfrm>
            <a:off x="7206457" y="3341318"/>
            <a:ext cx="1340432" cy="369332"/>
          </a:xfrm>
          <a:prstGeom prst="rect">
            <a:avLst/>
          </a:prstGeom>
          <a:noFill/>
        </p:spPr>
        <p:txBody>
          <a:bodyPr wrap="none" rtlCol="0">
            <a:spAutoFit/>
          </a:bodyPr>
          <a:lstStyle/>
          <a:p>
            <a:r>
              <a:rPr lang="en-US" dirty="0"/>
              <a:t>translation</a:t>
            </a:r>
            <a:endParaRPr lang="th-TH" dirty="0"/>
          </a:p>
        </p:txBody>
      </p:sp>
      <p:sp>
        <p:nvSpPr>
          <p:cNvPr id="15" name="TextBox 14">
            <a:extLst>
              <a:ext uri="{FF2B5EF4-FFF2-40B4-BE49-F238E27FC236}">
                <a16:creationId xmlns:a16="http://schemas.microsoft.com/office/drawing/2014/main" id="{44A950E9-57B8-5BF1-C286-3C9CC9218FD8}"/>
              </a:ext>
            </a:extLst>
          </p:cNvPr>
          <p:cNvSpPr txBox="1"/>
          <p:nvPr/>
        </p:nvSpPr>
        <p:spPr>
          <a:xfrm>
            <a:off x="9730515" y="3341318"/>
            <a:ext cx="1056700" cy="369332"/>
          </a:xfrm>
          <a:prstGeom prst="rect">
            <a:avLst/>
          </a:prstGeom>
          <a:noFill/>
        </p:spPr>
        <p:txBody>
          <a:bodyPr wrap="none" rtlCol="0">
            <a:spAutoFit/>
          </a:bodyPr>
          <a:lstStyle/>
          <a:p>
            <a:r>
              <a:rPr lang="en-US" dirty="0"/>
              <a:t>rotation</a:t>
            </a:r>
            <a:endParaRPr lang="th-TH" dirty="0"/>
          </a:p>
        </p:txBody>
      </p:sp>
      <p:sp>
        <p:nvSpPr>
          <p:cNvPr id="16" name="TextBox 15">
            <a:extLst>
              <a:ext uri="{FF2B5EF4-FFF2-40B4-BE49-F238E27FC236}">
                <a16:creationId xmlns:a16="http://schemas.microsoft.com/office/drawing/2014/main" id="{BCFA892B-0FF9-C2F2-A0D0-F7817A657D19}"/>
              </a:ext>
            </a:extLst>
          </p:cNvPr>
          <p:cNvSpPr txBox="1"/>
          <p:nvPr/>
        </p:nvSpPr>
        <p:spPr>
          <a:xfrm>
            <a:off x="8557567" y="4653515"/>
            <a:ext cx="970137" cy="369332"/>
          </a:xfrm>
          <a:prstGeom prst="rect">
            <a:avLst/>
          </a:prstGeom>
          <a:noFill/>
        </p:spPr>
        <p:txBody>
          <a:bodyPr wrap="none" rtlCol="0">
            <a:spAutoFit/>
          </a:bodyPr>
          <a:lstStyle/>
          <a:p>
            <a:r>
              <a:rPr lang="en-US" dirty="0"/>
              <a:t>scaling</a:t>
            </a:r>
            <a:endParaRPr lang="th-TH" dirty="0"/>
          </a:p>
        </p:txBody>
      </p:sp>
      <p:sp>
        <p:nvSpPr>
          <p:cNvPr id="17" name="TextBox 16">
            <a:extLst>
              <a:ext uri="{FF2B5EF4-FFF2-40B4-BE49-F238E27FC236}">
                <a16:creationId xmlns:a16="http://schemas.microsoft.com/office/drawing/2014/main" id="{74FDE6B9-B3E3-657A-E529-7F24824103BD}"/>
              </a:ext>
            </a:extLst>
          </p:cNvPr>
          <p:cNvSpPr txBox="1"/>
          <p:nvPr/>
        </p:nvSpPr>
        <p:spPr>
          <a:xfrm>
            <a:off x="7083770" y="6226146"/>
            <a:ext cx="2188420" cy="369332"/>
          </a:xfrm>
          <a:prstGeom prst="rect">
            <a:avLst/>
          </a:prstGeom>
          <a:noFill/>
        </p:spPr>
        <p:txBody>
          <a:bodyPr wrap="none" rtlCol="0">
            <a:spAutoFit/>
          </a:bodyPr>
          <a:lstStyle/>
          <a:p>
            <a:r>
              <a:rPr lang="en-US" dirty="0"/>
              <a:t>shear along x-axis</a:t>
            </a:r>
            <a:endParaRPr lang="th-TH" dirty="0"/>
          </a:p>
        </p:txBody>
      </p:sp>
      <p:sp>
        <p:nvSpPr>
          <p:cNvPr id="18" name="TextBox 17">
            <a:extLst>
              <a:ext uri="{FF2B5EF4-FFF2-40B4-BE49-F238E27FC236}">
                <a16:creationId xmlns:a16="http://schemas.microsoft.com/office/drawing/2014/main" id="{EF01DF48-1140-8CB1-E622-400DEE1EEF72}"/>
              </a:ext>
            </a:extLst>
          </p:cNvPr>
          <p:cNvSpPr txBox="1"/>
          <p:nvPr/>
        </p:nvSpPr>
        <p:spPr>
          <a:xfrm>
            <a:off x="9567086" y="6226146"/>
            <a:ext cx="2188420" cy="369332"/>
          </a:xfrm>
          <a:prstGeom prst="rect">
            <a:avLst/>
          </a:prstGeom>
          <a:noFill/>
        </p:spPr>
        <p:txBody>
          <a:bodyPr wrap="none" rtlCol="0">
            <a:spAutoFit/>
          </a:bodyPr>
          <a:lstStyle/>
          <a:p>
            <a:r>
              <a:rPr lang="en-US" dirty="0"/>
              <a:t>shear along y-axis</a:t>
            </a:r>
            <a:endParaRPr lang="th-TH" dirty="0"/>
          </a:p>
        </p:txBody>
      </p:sp>
    </p:spTree>
    <p:extLst>
      <p:ext uri="{BB962C8B-B14F-4D97-AF65-F5344CB8AC3E}">
        <p14:creationId xmlns:p14="http://schemas.microsoft.com/office/powerpoint/2010/main" val="141272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0A5B-A25B-8D39-2645-2C1DF74F8128}"/>
              </a:ext>
            </a:extLst>
          </p:cNvPr>
          <p:cNvSpPr>
            <a:spLocks noGrp="1"/>
          </p:cNvSpPr>
          <p:nvPr>
            <p:ph type="title"/>
          </p:nvPr>
        </p:nvSpPr>
        <p:spPr>
          <a:xfrm>
            <a:off x="810000" y="447188"/>
            <a:ext cx="10571998" cy="970450"/>
          </a:xfrm>
        </p:spPr>
        <p:txBody>
          <a:bodyPr>
            <a:normAutofit/>
          </a:bodyPr>
          <a:lstStyle/>
          <a:p>
            <a:r>
              <a:rPr lang="en-US" dirty="0"/>
              <a:t>Translation matrix</a:t>
            </a:r>
            <a:endParaRPr lang="th-TH"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5D1426-3C43-7D5F-2074-615EF80D8D88}"/>
                  </a:ext>
                </a:extLst>
              </p:cNvPr>
              <p:cNvSpPr>
                <a:spLocks noGrp="1"/>
              </p:cNvSpPr>
              <p:nvPr>
                <p:ph idx="1"/>
              </p:nvPr>
            </p:nvSpPr>
            <p:spPr>
              <a:xfrm>
                <a:off x="810000" y="2413000"/>
                <a:ext cx="4878531" cy="3632200"/>
              </a:xfrm>
            </p:spPr>
            <p:txBody>
              <a:bodyPr>
                <a:normAutofit/>
              </a:bodyPr>
              <a:lstStyle/>
              <a:p>
                <a:pPr marL="0" indent="0" algn="ctr">
                  <a:buNone/>
                </a:pPr>
                <a:r>
                  <a:rPr lang="en-US" sz="2000" dirty="0"/>
                  <a:t>Translation matrix is applied to a coordinate.</a:t>
                </a:r>
              </a:p>
              <a:p>
                <a:pPr marL="0" indent="0" algn="ctr">
                  <a:buNone/>
                </a:pPr>
                <a:r>
                  <a:rPr lang="en-US" sz="2000" dirty="0"/>
                  <a:t> </a:t>
                </a:r>
                <a14:m>
                  <m:oMath xmlns:m="http://schemas.openxmlformats.org/officeDocument/2006/math">
                    <m:d>
                      <m:dPr>
                        <m:begChr m:val="["/>
                        <m:endChr m:val="]"/>
                        <m:ctrlPr>
                          <a:rPr lang="th-TH" sz="2000" i="1">
                            <a:latin typeface="Cambria Math" panose="02040503050406030204" pitchFamily="18" charset="0"/>
                          </a:rPr>
                        </m:ctrlPr>
                      </m:dPr>
                      <m:e>
                        <m:m>
                          <m:mPr>
                            <m:mcs>
                              <m:mc>
                                <m:mcPr>
                                  <m:count m:val="3"/>
                                  <m:mcJc m:val="center"/>
                                </m:mcPr>
                              </m:mc>
                            </m:mcs>
                            <m:ctrlPr>
                              <a:rPr lang="th-TH" sz="2000" i="1">
                                <a:latin typeface="Cambria Math" panose="02040503050406030204" pitchFamily="18" charset="0"/>
                              </a:rPr>
                            </m:ctrlPr>
                          </m:mPr>
                          <m:mr>
                            <m:e>
                              <m:r>
                                <m:rPr>
                                  <m:brk m:alnAt="7"/>
                                </m:rPr>
                                <a:rPr lang="en-US" sz="2000" b="0" i="1">
                                  <a:latin typeface="Cambria Math" panose="02040503050406030204" pitchFamily="18" charset="0"/>
                                </a:rPr>
                                <m:t>1</m:t>
                              </m:r>
                            </m:e>
                            <m:e>
                              <m:r>
                                <a:rPr lang="en-US" sz="2000" b="0" i="1">
                                  <a:latin typeface="Cambria Math" panose="02040503050406030204" pitchFamily="18" charset="0"/>
                                </a:rPr>
                                <m:t>0</m:t>
                              </m:r>
                            </m:e>
                            <m:e>
                              <m:r>
                                <a:rPr lang="en-US" sz="2000" b="0" i="1">
                                  <a:latin typeface="Cambria Math" panose="02040503050406030204" pitchFamily="18" charset="0"/>
                                </a:rPr>
                                <m:t>𝑎</m:t>
                              </m:r>
                            </m:e>
                          </m:mr>
                          <m:mr>
                            <m:e>
                              <m:r>
                                <a:rPr lang="th-TH" sz="2000" b="0" i="1">
                                  <a:latin typeface="Cambria Math" panose="02040503050406030204" pitchFamily="18" charset="0"/>
                                </a:rPr>
                                <m:t>0</m:t>
                              </m:r>
                            </m:e>
                            <m:e>
                              <m:r>
                                <a:rPr lang="en-US" sz="2000" b="0" i="1">
                                  <a:latin typeface="Cambria Math" panose="02040503050406030204" pitchFamily="18" charset="0"/>
                                </a:rPr>
                                <m:t>1</m:t>
                              </m:r>
                            </m:e>
                            <m:e>
                              <m:r>
                                <a:rPr lang="en-US" sz="2000" b="0" i="1">
                                  <a:latin typeface="Cambria Math" panose="02040503050406030204" pitchFamily="18" charset="0"/>
                                </a:rPr>
                                <m:t>𝑏</m:t>
                              </m:r>
                            </m:e>
                          </m:mr>
                          <m:mr>
                            <m:e>
                              <m:r>
                                <a:rPr lang="en-US" sz="2000" b="0" i="1">
                                  <a:latin typeface="Cambria Math" panose="02040503050406030204" pitchFamily="18" charset="0"/>
                                </a:rPr>
                                <m:t>0</m:t>
                              </m:r>
                            </m:e>
                            <m:e>
                              <m:r>
                                <a:rPr lang="th-TH" sz="2000" b="0" i="1">
                                  <a:latin typeface="Cambria Math" panose="02040503050406030204" pitchFamily="18" charset="0"/>
                                </a:rPr>
                                <m:t>0</m:t>
                              </m:r>
                            </m:e>
                            <m:e>
                              <m:r>
                                <a:rPr lang="en-US" sz="2000" b="0" i="1">
                                  <a:latin typeface="Cambria Math" panose="02040503050406030204" pitchFamily="18" charset="0"/>
                                </a:rPr>
                                <m:t>1</m:t>
                              </m:r>
                            </m:e>
                          </m:mr>
                        </m:m>
                      </m:e>
                    </m:d>
                    <m:d>
                      <m:dPr>
                        <m:begChr m:val="["/>
                        <m:endChr m:val="]"/>
                        <m:ctrlPr>
                          <a:rPr lang="th-TH" sz="2000" i="1">
                            <a:latin typeface="Cambria Math" panose="02040503050406030204" pitchFamily="18" charset="0"/>
                          </a:rPr>
                        </m:ctrlPr>
                      </m:dPr>
                      <m:e>
                        <m:m>
                          <m:mPr>
                            <m:mcs>
                              <m:mc>
                                <m:mcPr>
                                  <m:count m:val="1"/>
                                  <m:mcJc m:val="center"/>
                                </m:mcPr>
                              </m:mc>
                            </m:mcs>
                            <m:ctrlPr>
                              <a:rPr lang="th-TH" sz="2000" i="1">
                                <a:latin typeface="Cambria Math" panose="02040503050406030204" pitchFamily="18" charset="0"/>
                              </a:rPr>
                            </m:ctrlPr>
                          </m:mPr>
                          <m:mr>
                            <m:e>
                              <m:r>
                                <m:rPr>
                                  <m:brk m:alnAt="7"/>
                                </m:rPr>
                                <a:rPr lang="en-US" sz="2000" b="0" i="1">
                                  <a:latin typeface="Cambria Math" panose="02040503050406030204" pitchFamily="18" charset="0"/>
                                </a:rPr>
                                <m:t>𝑥</m:t>
                              </m:r>
                            </m:e>
                          </m:mr>
                          <m:mr>
                            <m:e>
                              <m:r>
                                <a:rPr lang="en-US" sz="2000" b="0" i="1">
                                  <a:latin typeface="Cambria Math" panose="02040503050406030204" pitchFamily="18" charset="0"/>
                                </a:rPr>
                                <m:t>𝑦</m:t>
                              </m:r>
                            </m:e>
                          </m:mr>
                          <m:mr>
                            <m:e>
                              <m:r>
                                <a:rPr lang="th-TH" sz="2000" b="0" i="1">
                                  <a:latin typeface="Cambria Math" panose="02040503050406030204" pitchFamily="18" charset="0"/>
                                </a:rPr>
                                <m:t>1</m:t>
                              </m:r>
                            </m:e>
                          </m:mr>
                        </m:m>
                      </m:e>
                    </m:d>
                    <m:r>
                      <a:rPr lang="en-US" sz="2000" b="0" i="1">
                        <a:latin typeface="Cambria Math" panose="02040503050406030204" pitchFamily="18" charset="0"/>
                      </a:rPr>
                      <m:t>=</m:t>
                    </m:r>
                    <m:d>
                      <m:dPr>
                        <m:begChr m:val="["/>
                        <m:endChr m:val="]"/>
                        <m:ctrlPr>
                          <a:rPr lang="en-US" sz="2000" b="0" i="1">
                            <a:latin typeface="Cambria Math" panose="02040503050406030204" pitchFamily="18" charset="0"/>
                          </a:rPr>
                        </m:ctrlPr>
                      </m:dPr>
                      <m:e>
                        <m:m>
                          <m:mPr>
                            <m:mcs>
                              <m:mc>
                                <m:mcPr>
                                  <m:count m:val="1"/>
                                  <m:mcJc m:val="center"/>
                                </m:mcPr>
                              </m:mc>
                            </m:mcs>
                            <m:ctrlPr>
                              <a:rPr lang="en-US" sz="2000" b="0" i="1">
                                <a:latin typeface="Cambria Math" panose="02040503050406030204" pitchFamily="18" charset="0"/>
                              </a:rPr>
                            </m:ctrlPr>
                          </m:mPr>
                          <m:mr>
                            <m:e>
                              <m:r>
                                <m:rPr>
                                  <m:brk m:alnAt="7"/>
                                </m:rP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𝑎</m:t>
                              </m:r>
                            </m:e>
                          </m:mr>
                          <m:mr>
                            <m:e>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𝑏</m:t>
                              </m:r>
                            </m:e>
                          </m:mr>
                          <m:mr>
                            <m:e>
                              <m:r>
                                <a:rPr lang="en-US" sz="2000" b="0" i="1">
                                  <a:latin typeface="Cambria Math" panose="02040503050406030204" pitchFamily="18" charset="0"/>
                                </a:rPr>
                                <m:t>1</m:t>
                              </m:r>
                            </m:e>
                          </m:mr>
                        </m:m>
                      </m:e>
                    </m:d>
                  </m:oMath>
                </a14:m>
                <a:endParaRPr lang="en-US" sz="2000" dirty="0"/>
              </a:p>
              <a:p>
                <a:pPr marL="0" indent="0" algn="ctr">
                  <a:buNone/>
                </a:pPr>
                <a:endParaRPr lang="en-US" sz="2000" dirty="0"/>
              </a:p>
              <a:p>
                <a:pPr marL="0" indent="0" algn="ctr">
                  <a:buNone/>
                </a:pPr>
                <a14:m>
                  <m:oMathPara xmlns:m="http://schemas.openxmlformats.org/officeDocument/2006/math">
                    <m:oMathParaPr>
                      <m:jc m:val="center"/>
                    </m:oMathParaPr>
                    <m:oMath xmlns:m="http://schemas.openxmlformats.org/officeDocument/2006/math">
                      <m:m>
                        <m:mPr>
                          <m:mcs>
                            <m:mc>
                              <m:mcPr>
                                <m:count m:val="1"/>
                                <m:mcJc m:val="center"/>
                              </m:mcPr>
                            </m:mc>
                          </m:mcs>
                          <m:ctrlPr>
                            <a:rPr lang="en-US" sz="2000" b="0" i="1">
                              <a:latin typeface="Cambria Math" panose="02040503050406030204" pitchFamily="18" charset="0"/>
                            </a:rPr>
                          </m:ctrlPr>
                        </m:mPr>
                        <m:mr>
                          <m:e>
                            <m:sSub>
                              <m:sSubPr>
                                <m:ctrlPr>
                                  <a:rPr lang="en-US" sz="2000" b="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sub>
                            </m:sSub>
                            <m:r>
                              <m:rPr>
                                <m:brk m:alnAt="7"/>
                              </m:rPr>
                              <a:rPr lang="en-US" sz="2000" b="0" i="1">
                                <a:latin typeface="Cambria Math" panose="02040503050406030204" pitchFamily="18" charset="0"/>
                              </a:rPr>
                              <m:t>=</m:t>
                            </m:r>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𝑎</m:t>
                            </m:r>
                          </m:e>
                        </m:mr>
                        <m:mr>
                          <m:e>
                            <m:sSub>
                              <m:sSubPr>
                                <m:ctrlPr>
                                  <a:rPr lang="en-US" sz="2000" b="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𝑡</m:t>
                                </m:r>
                              </m:sub>
                            </m:sSub>
                            <m:r>
                              <a:rPr lang="en-US" sz="2000" b="0" i="1">
                                <a:latin typeface="Cambria Math" panose="02040503050406030204" pitchFamily="18" charset="0"/>
                              </a:rPr>
                              <m:t>=</m:t>
                            </m:r>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𝑏</m:t>
                            </m:r>
                          </m:e>
                        </m:mr>
                      </m:m>
                    </m:oMath>
                  </m:oMathPara>
                </a14:m>
                <a:endParaRPr lang="en-US" sz="2000" b="0" dirty="0"/>
              </a:p>
            </p:txBody>
          </p:sp>
        </mc:Choice>
        <mc:Fallback xmlns="">
          <p:sp>
            <p:nvSpPr>
              <p:cNvPr id="3" name="Content Placeholder 2">
                <a:extLst>
                  <a:ext uri="{FF2B5EF4-FFF2-40B4-BE49-F238E27FC236}">
                    <a16:creationId xmlns:a16="http://schemas.microsoft.com/office/drawing/2014/main" id="{3A5D1426-3C43-7D5F-2074-615EF80D8D88}"/>
                  </a:ext>
                </a:extLst>
              </p:cNvPr>
              <p:cNvSpPr>
                <a:spLocks noGrp="1" noRot="1" noChangeAspect="1" noMove="1" noResize="1" noEditPoints="1" noAdjustHandles="1" noChangeArrowheads="1" noChangeShapeType="1" noTextEdit="1"/>
              </p:cNvSpPr>
              <p:nvPr>
                <p:ph idx="1"/>
              </p:nvPr>
            </p:nvSpPr>
            <p:spPr>
              <a:xfrm>
                <a:off x="810000" y="2413000"/>
                <a:ext cx="4878531" cy="3632200"/>
              </a:xfrm>
              <a:blipFill>
                <a:blip r:embed="rId2"/>
                <a:stretch>
                  <a:fillRect/>
                </a:stretch>
              </a:blipFill>
            </p:spPr>
            <p:txBody>
              <a:bodyPr/>
              <a:lstStyle/>
              <a:p>
                <a:r>
                  <a:rPr lang="th-TH">
                    <a:noFill/>
                  </a:rPr>
                  <a:t> </a:t>
                </a:r>
              </a:p>
            </p:txBody>
          </p:sp>
        </mc:Fallback>
      </mc:AlternateContent>
      <p:pic>
        <p:nvPicPr>
          <p:cNvPr id="3074" name="Picture 2">
            <a:extLst>
              <a:ext uri="{FF2B5EF4-FFF2-40B4-BE49-F238E27FC236}">
                <a16:creationId xmlns:a16="http://schemas.microsoft.com/office/drawing/2014/main" id="{AC9A576A-95DA-AB74-B7F2-E585B1C223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2356" y="2413000"/>
            <a:ext cx="3716338" cy="3716338"/>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232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A139-B7BD-121A-92DB-82C0C94C3D17}"/>
              </a:ext>
            </a:extLst>
          </p:cNvPr>
          <p:cNvSpPr>
            <a:spLocks noGrp="1"/>
          </p:cNvSpPr>
          <p:nvPr>
            <p:ph type="title"/>
          </p:nvPr>
        </p:nvSpPr>
        <p:spPr>
          <a:xfrm>
            <a:off x="810000" y="447188"/>
            <a:ext cx="10571998" cy="970450"/>
          </a:xfrm>
        </p:spPr>
        <p:txBody>
          <a:bodyPr>
            <a:normAutofit/>
          </a:bodyPr>
          <a:lstStyle/>
          <a:p>
            <a:r>
              <a:rPr lang="en-US" dirty="0"/>
              <a:t>Rotation matrix</a:t>
            </a:r>
            <a:endParaRPr lang="th-TH"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9BBA737-7E03-9133-184C-CCC59BD3E59C}"/>
                  </a:ext>
                </a:extLst>
              </p:cNvPr>
              <p:cNvSpPr>
                <a:spLocks noGrp="1"/>
              </p:cNvSpPr>
              <p:nvPr>
                <p:ph idx="1"/>
              </p:nvPr>
            </p:nvSpPr>
            <p:spPr>
              <a:xfrm>
                <a:off x="125129" y="2413000"/>
                <a:ext cx="5970872" cy="3632200"/>
              </a:xfrm>
            </p:spPr>
            <p:txBody>
              <a:bodyPr>
                <a:normAutofit/>
              </a:bodyPr>
              <a:lstStyle/>
              <a:p>
                <a:pPr marL="0" indent="0" algn="ctr">
                  <a:buNone/>
                </a:pPr>
                <a:r>
                  <a:rPr lang="en-US" sz="2000" dirty="0"/>
                  <a:t>Rotation matrix is applied to a coordinate.</a:t>
                </a:r>
              </a:p>
              <a:p>
                <a:pPr marL="0" indent="0" algn="ctr">
                  <a:buNone/>
                </a:pPr>
                <a:r>
                  <a:rPr lang="en-US" sz="2000" dirty="0"/>
                  <a:t> </a:t>
                </a:r>
                <a14:m>
                  <m:oMath xmlns:m="http://schemas.openxmlformats.org/officeDocument/2006/math">
                    <m:d>
                      <m:dPr>
                        <m:begChr m:val="["/>
                        <m:endChr m:val="]"/>
                        <m:ctrlPr>
                          <a:rPr lang="th-TH" sz="2000" i="1">
                            <a:latin typeface="Cambria Math" panose="02040503050406030204" pitchFamily="18" charset="0"/>
                          </a:rPr>
                        </m:ctrlPr>
                      </m:dPr>
                      <m:e>
                        <m:m>
                          <m:mPr>
                            <m:mcs>
                              <m:mc>
                                <m:mcPr>
                                  <m:count m:val="3"/>
                                  <m:mcJc m:val="center"/>
                                </m:mcPr>
                              </m:mc>
                            </m:mcs>
                            <m:ctrlPr>
                              <a:rPr lang="th-TH" sz="2000" i="1">
                                <a:latin typeface="Cambria Math" panose="02040503050406030204" pitchFamily="18" charset="0"/>
                              </a:rPr>
                            </m:ctrlPr>
                          </m:mPr>
                          <m:mr>
                            <m:e>
                              <m:r>
                                <m:rPr>
                                  <m:sty m:val="p"/>
                                </m:rPr>
                                <a:rPr lang="en-US" sz="2000" b="0" i="0">
                                  <a:latin typeface="Cambria Math" panose="02040503050406030204" pitchFamily="18" charset="0"/>
                                </a:rPr>
                                <m:t>cos</m:t>
                              </m:r>
                              <m:r>
                                <a:rPr lang="en-US" sz="2000" b="0" i="1">
                                  <a:latin typeface="Cambria Math" panose="02040503050406030204" pitchFamily="18" charset="0"/>
                                </a:rPr>
                                <m:t>⁡(</m:t>
                              </m:r>
                              <m:r>
                                <a:rPr lang="en-US" sz="2000" b="0" i="1">
                                  <a:latin typeface="Cambria Math" panose="02040503050406030204" pitchFamily="18" charset="0"/>
                                </a:rPr>
                                <m:t>𝜃</m:t>
                              </m:r>
                              <m:r>
                                <a:rPr lang="en-US" sz="2000" b="0" i="1">
                                  <a:latin typeface="Cambria Math" panose="02040503050406030204" pitchFamily="18" charset="0"/>
                                </a:rPr>
                                <m:t>)</m:t>
                              </m:r>
                            </m:e>
                            <m:e>
                              <m:r>
                                <a:rPr lang="en-US" sz="2000" b="0" i="1">
                                  <a:latin typeface="Cambria Math" panose="02040503050406030204" pitchFamily="18" charset="0"/>
                                </a:rPr>
                                <m:t>−</m:t>
                              </m:r>
                              <m:r>
                                <m:rPr>
                                  <m:sty m:val="p"/>
                                </m:rPr>
                                <a:rPr lang="en-US" sz="2000" b="0" i="0">
                                  <a:latin typeface="Cambria Math" panose="02040503050406030204" pitchFamily="18" charset="0"/>
                                </a:rPr>
                                <m:t>sin</m:t>
                              </m:r>
                              <m:r>
                                <a:rPr lang="en-US" sz="2000" b="0" i="1">
                                  <a:latin typeface="Cambria Math" panose="02040503050406030204" pitchFamily="18" charset="0"/>
                                </a:rPr>
                                <m:t>⁡(</m:t>
                              </m:r>
                              <m:r>
                                <a:rPr lang="en-US" sz="2000" b="0" i="1">
                                  <a:latin typeface="Cambria Math" panose="02040503050406030204" pitchFamily="18" charset="0"/>
                                </a:rPr>
                                <m:t>𝜃</m:t>
                              </m:r>
                              <m:r>
                                <a:rPr lang="en-US" sz="2000" b="0" i="1">
                                  <a:latin typeface="Cambria Math" panose="02040503050406030204" pitchFamily="18" charset="0"/>
                                </a:rPr>
                                <m:t>)</m:t>
                              </m:r>
                            </m:e>
                            <m:e>
                              <m:r>
                                <a:rPr lang="th-TH" sz="2000" b="0" i="1">
                                  <a:latin typeface="Cambria Math" panose="02040503050406030204" pitchFamily="18" charset="0"/>
                                </a:rPr>
                                <m:t>0</m:t>
                              </m:r>
                            </m:e>
                          </m:mr>
                          <m:mr>
                            <m:e>
                              <m:r>
                                <m:rPr>
                                  <m:sty m:val="p"/>
                                </m:rPr>
                                <a:rPr lang="en-US" sz="2000" b="0" i="0">
                                  <a:latin typeface="Cambria Math" panose="02040503050406030204" pitchFamily="18" charset="0"/>
                                </a:rPr>
                                <m:t>sin</m:t>
                              </m:r>
                              <m:r>
                                <a:rPr lang="en-US" sz="2000" b="0" i="1">
                                  <a:latin typeface="Cambria Math" panose="02040503050406030204" pitchFamily="18" charset="0"/>
                                </a:rPr>
                                <m:t>⁡(</m:t>
                              </m:r>
                              <m:r>
                                <a:rPr lang="en-US" sz="2000" b="0" i="1">
                                  <a:latin typeface="Cambria Math" panose="02040503050406030204" pitchFamily="18" charset="0"/>
                                </a:rPr>
                                <m:t>𝜃</m:t>
                              </m:r>
                              <m:r>
                                <a:rPr lang="en-US" sz="2000" b="0" i="1">
                                  <a:latin typeface="Cambria Math" panose="02040503050406030204" pitchFamily="18" charset="0"/>
                                </a:rPr>
                                <m:t>)</m:t>
                              </m:r>
                            </m:e>
                            <m:e>
                              <m:r>
                                <m:rPr>
                                  <m:sty m:val="p"/>
                                </m:rPr>
                                <a:rPr lang="en-US" sz="2000" b="0" i="0">
                                  <a:latin typeface="Cambria Math" panose="02040503050406030204" pitchFamily="18" charset="0"/>
                                </a:rPr>
                                <m:t>cos</m:t>
                              </m:r>
                              <m:r>
                                <a:rPr lang="en-US" sz="2000" b="0" i="1">
                                  <a:latin typeface="Cambria Math" panose="02040503050406030204" pitchFamily="18" charset="0"/>
                                </a:rPr>
                                <m:t>⁡(</m:t>
                              </m:r>
                              <m:r>
                                <a:rPr lang="en-US" sz="2000" b="0" i="1">
                                  <a:latin typeface="Cambria Math" panose="02040503050406030204" pitchFamily="18" charset="0"/>
                                </a:rPr>
                                <m:t>𝜃</m:t>
                              </m:r>
                              <m:r>
                                <a:rPr lang="en-US" sz="2000" b="0" i="1">
                                  <a:latin typeface="Cambria Math" panose="02040503050406030204" pitchFamily="18" charset="0"/>
                                </a:rPr>
                                <m:t>)</m:t>
                              </m:r>
                            </m:e>
                            <m:e>
                              <m:r>
                                <a:rPr lang="th-TH" sz="2000" b="0" i="1">
                                  <a:latin typeface="Cambria Math" panose="02040503050406030204" pitchFamily="18" charset="0"/>
                                </a:rPr>
                                <m:t>0</m:t>
                              </m:r>
                            </m:e>
                          </m:mr>
                          <m:mr>
                            <m:e>
                              <m:r>
                                <a:rPr lang="en-US" sz="2000" b="0" i="1">
                                  <a:latin typeface="Cambria Math" panose="02040503050406030204" pitchFamily="18" charset="0"/>
                                </a:rPr>
                                <m:t>0</m:t>
                              </m:r>
                            </m:e>
                            <m:e>
                              <m:r>
                                <a:rPr lang="th-TH" sz="2000" b="0" i="1">
                                  <a:latin typeface="Cambria Math" panose="02040503050406030204" pitchFamily="18" charset="0"/>
                                </a:rPr>
                                <m:t>0</m:t>
                              </m:r>
                            </m:e>
                            <m:e>
                              <m:r>
                                <a:rPr lang="en-US" sz="2000" b="0" i="1">
                                  <a:latin typeface="Cambria Math" panose="02040503050406030204" pitchFamily="18" charset="0"/>
                                </a:rPr>
                                <m:t>1</m:t>
                              </m:r>
                            </m:e>
                          </m:mr>
                        </m:m>
                      </m:e>
                    </m:d>
                    <m:d>
                      <m:dPr>
                        <m:begChr m:val="["/>
                        <m:endChr m:val="]"/>
                        <m:ctrlPr>
                          <a:rPr lang="th-TH" sz="2000" i="1">
                            <a:latin typeface="Cambria Math" panose="02040503050406030204" pitchFamily="18" charset="0"/>
                          </a:rPr>
                        </m:ctrlPr>
                      </m:dPr>
                      <m:e>
                        <m:m>
                          <m:mPr>
                            <m:mcs>
                              <m:mc>
                                <m:mcPr>
                                  <m:count m:val="1"/>
                                  <m:mcJc m:val="center"/>
                                </m:mcPr>
                              </m:mc>
                            </m:mcs>
                            <m:ctrlPr>
                              <a:rPr lang="th-TH" sz="2000" i="1">
                                <a:latin typeface="Cambria Math" panose="02040503050406030204" pitchFamily="18" charset="0"/>
                              </a:rPr>
                            </m:ctrlPr>
                          </m:mPr>
                          <m:mr>
                            <m:e>
                              <m:r>
                                <m:rPr>
                                  <m:brk m:alnAt="7"/>
                                </m:rPr>
                                <a:rPr lang="en-US" sz="2000" b="0" i="1">
                                  <a:latin typeface="Cambria Math" panose="02040503050406030204" pitchFamily="18" charset="0"/>
                                </a:rPr>
                                <m:t>𝑥</m:t>
                              </m:r>
                            </m:e>
                          </m:mr>
                          <m:mr>
                            <m:e>
                              <m:r>
                                <a:rPr lang="en-US" sz="2000" b="0" i="1">
                                  <a:latin typeface="Cambria Math" panose="02040503050406030204" pitchFamily="18" charset="0"/>
                                </a:rPr>
                                <m:t>𝑦</m:t>
                              </m:r>
                            </m:e>
                          </m:mr>
                          <m:mr>
                            <m:e>
                              <m:r>
                                <a:rPr lang="th-TH" sz="2000" b="0" i="1">
                                  <a:latin typeface="Cambria Math" panose="02040503050406030204" pitchFamily="18" charset="0"/>
                                </a:rPr>
                                <m:t>1</m:t>
                              </m:r>
                            </m:e>
                          </m:mr>
                        </m:m>
                      </m:e>
                    </m:d>
                    <m:r>
                      <a:rPr lang="en-US" sz="2000" b="0" i="1">
                        <a:latin typeface="Cambria Math" panose="02040503050406030204" pitchFamily="18" charset="0"/>
                      </a:rPr>
                      <m:t>=</m:t>
                    </m:r>
                    <m:d>
                      <m:dPr>
                        <m:begChr m:val="["/>
                        <m:endChr m:val="]"/>
                        <m:ctrlPr>
                          <a:rPr lang="en-US" sz="2000" b="0" i="1">
                            <a:latin typeface="Cambria Math" panose="02040503050406030204" pitchFamily="18" charset="0"/>
                          </a:rPr>
                        </m:ctrlPr>
                      </m:dPr>
                      <m:e>
                        <m:m>
                          <m:mPr>
                            <m:mcs>
                              <m:mc>
                                <m:mcPr>
                                  <m:count m:val="1"/>
                                  <m:mcJc m:val="center"/>
                                </m:mcPr>
                              </m:mc>
                            </m:mcs>
                            <m:ctrlPr>
                              <a:rPr lang="en-US" sz="2000" b="0" i="1">
                                <a:latin typeface="Cambria Math" panose="02040503050406030204" pitchFamily="18" charset="0"/>
                              </a:rPr>
                            </m:ctrlPr>
                          </m:mPr>
                          <m:mr>
                            <m:e>
                              <m:func>
                                <m:funcPr>
                                  <m:ctrlPr>
                                    <a:rPr lang="en-US" sz="2000" b="0" i="1">
                                      <a:latin typeface="Cambria Math" panose="02040503050406030204" pitchFamily="18" charset="0"/>
                                    </a:rPr>
                                  </m:ctrlPr>
                                </m:funcPr>
                                <m:fName>
                                  <m:r>
                                    <m:rPr>
                                      <m:sty m:val="p"/>
                                      <m:brk m:alnAt="7"/>
                                    </m:rPr>
                                    <a:rPr lang="en-US" sz="2000" b="0" i="0">
                                      <a:latin typeface="Cambria Math" panose="02040503050406030204" pitchFamily="18" charset="0"/>
                                    </a:rPr>
                                    <m:t>c</m:t>
                                  </m:r>
                                  <m:r>
                                    <m:rPr>
                                      <m:sty m:val="p"/>
                                    </m:rPr>
                                    <a:rPr lang="en-US" sz="2000" b="0" i="0">
                                      <a:latin typeface="Cambria Math" panose="02040503050406030204" pitchFamily="18" charset="0"/>
                                    </a:rPr>
                                    <m:t>os</m:t>
                                  </m:r>
                                </m:fName>
                                <m:e>
                                  <m:d>
                                    <m:dPr>
                                      <m:ctrlPr>
                                        <a:rPr lang="en-US" sz="2000" b="0" i="1">
                                          <a:latin typeface="Cambria Math" panose="02040503050406030204" pitchFamily="18" charset="0"/>
                                        </a:rPr>
                                      </m:ctrlPr>
                                    </m:dPr>
                                    <m:e>
                                      <m:r>
                                        <m:rPr>
                                          <m:brk m:alnAt="7"/>
                                        </m:rPr>
                                        <a:rPr lang="en-US" sz="2000" b="0" i="1">
                                          <a:latin typeface="Cambria Math" panose="02040503050406030204" pitchFamily="18" charset="0"/>
                                        </a:rPr>
                                        <m:t>𝜃</m:t>
                                      </m:r>
                                    </m:e>
                                  </m:d>
                                </m:e>
                              </m:func>
                              <m:r>
                                <m:rPr>
                                  <m:brk m:alnAt="7"/>
                                </m:rPr>
                                <a:rPr lang="en-US" sz="2000" b="0" i="1">
                                  <a:latin typeface="Cambria Math" panose="02040503050406030204" pitchFamily="18" charset="0"/>
                                </a:rPr>
                                <m:t>𝑥</m:t>
                              </m:r>
                              <m:r>
                                <a:rPr lang="en-US" sz="2000" b="0" i="1">
                                  <a:latin typeface="Cambria Math" panose="02040503050406030204" pitchFamily="18" charset="0"/>
                                </a:rPr>
                                <m:t>−</m:t>
                              </m:r>
                              <m:func>
                                <m:funcPr>
                                  <m:ctrlPr>
                                    <a:rPr lang="en-US" sz="2000" b="0" i="1">
                                      <a:latin typeface="Cambria Math" panose="02040503050406030204" pitchFamily="18" charset="0"/>
                                    </a:rPr>
                                  </m:ctrlPr>
                                </m:funcPr>
                                <m:fName>
                                  <m:r>
                                    <m:rPr>
                                      <m:sty m:val="p"/>
                                    </m:rPr>
                                    <a:rPr lang="en-US" sz="2000" b="0" i="0">
                                      <a:latin typeface="Cambria Math" panose="02040503050406030204" pitchFamily="18" charset="0"/>
                                    </a:rPr>
                                    <m:t>sin</m:t>
                                  </m:r>
                                </m:fName>
                                <m:e>
                                  <m:d>
                                    <m:dPr>
                                      <m:ctrlPr>
                                        <a:rPr lang="en-US" sz="2000" b="0" i="1">
                                          <a:latin typeface="Cambria Math" panose="02040503050406030204" pitchFamily="18" charset="0"/>
                                        </a:rPr>
                                      </m:ctrlPr>
                                    </m:dPr>
                                    <m:e>
                                      <m:r>
                                        <a:rPr lang="en-US" sz="2000" b="0" i="1">
                                          <a:latin typeface="Cambria Math" panose="02040503050406030204" pitchFamily="18" charset="0"/>
                                        </a:rPr>
                                        <m:t>𝜃</m:t>
                                      </m:r>
                                    </m:e>
                                  </m:d>
                                </m:e>
                              </m:func>
                              <m:r>
                                <a:rPr lang="en-US" sz="2000" b="0" i="1">
                                  <a:latin typeface="Cambria Math" panose="02040503050406030204" pitchFamily="18" charset="0"/>
                                </a:rPr>
                                <m:t>𝑦</m:t>
                              </m:r>
                            </m:e>
                          </m:mr>
                          <m:mr>
                            <m:e>
                              <m:func>
                                <m:funcPr>
                                  <m:ctrlPr>
                                    <a:rPr lang="en-US" sz="2000" b="0" i="1">
                                      <a:latin typeface="Cambria Math" panose="02040503050406030204" pitchFamily="18" charset="0"/>
                                    </a:rPr>
                                  </m:ctrlPr>
                                </m:funcPr>
                                <m:fName>
                                  <m:r>
                                    <m:rPr>
                                      <m:sty m:val="p"/>
                                    </m:rPr>
                                    <a:rPr lang="en-US" sz="2000" b="0" i="0">
                                      <a:latin typeface="Cambria Math" panose="02040503050406030204" pitchFamily="18" charset="0"/>
                                    </a:rPr>
                                    <m:t>sin</m:t>
                                  </m:r>
                                </m:fName>
                                <m:e>
                                  <m:d>
                                    <m:dPr>
                                      <m:ctrlPr>
                                        <a:rPr lang="en-US" sz="2000" b="0" i="1">
                                          <a:latin typeface="Cambria Math" panose="02040503050406030204" pitchFamily="18" charset="0"/>
                                        </a:rPr>
                                      </m:ctrlPr>
                                    </m:dPr>
                                    <m:e>
                                      <m:r>
                                        <a:rPr lang="en-US" sz="2000" b="0" i="1">
                                          <a:latin typeface="Cambria Math" panose="02040503050406030204" pitchFamily="18" charset="0"/>
                                        </a:rPr>
                                        <m:t>𝜃</m:t>
                                      </m:r>
                                    </m:e>
                                  </m:d>
                                </m:e>
                              </m:func>
                              <m:r>
                                <a:rPr lang="en-US" sz="2000" b="0" i="1">
                                  <a:latin typeface="Cambria Math" panose="02040503050406030204" pitchFamily="18" charset="0"/>
                                </a:rPr>
                                <m:t>𝑥</m:t>
                              </m:r>
                              <m:r>
                                <a:rPr lang="en-US" sz="2000" b="0" i="1">
                                  <a:latin typeface="Cambria Math" panose="02040503050406030204" pitchFamily="18" charset="0"/>
                                </a:rPr>
                                <m:t>+</m:t>
                              </m:r>
                              <m:func>
                                <m:funcPr>
                                  <m:ctrlPr>
                                    <a:rPr lang="en-US" sz="2000" b="0" i="1">
                                      <a:latin typeface="Cambria Math" panose="02040503050406030204" pitchFamily="18" charset="0"/>
                                    </a:rPr>
                                  </m:ctrlPr>
                                </m:funcPr>
                                <m:fName>
                                  <m:r>
                                    <m:rPr>
                                      <m:sty m:val="p"/>
                                    </m:rPr>
                                    <a:rPr lang="en-US" sz="2000" b="0" i="0">
                                      <a:latin typeface="Cambria Math" panose="02040503050406030204" pitchFamily="18" charset="0"/>
                                    </a:rPr>
                                    <m:t>cos</m:t>
                                  </m:r>
                                </m:fName>
                                <m:e>
                                  <m:d>
                                    <m:dPr>
                                      <m:ctrlPr>
                                        <a:rPr lang="en-US" sz="2000" b="0" i="1">
                                          <a:latin typeface="Cambria Math" panose="02040503050406030204" pitchFamily="18" charset="0"/>
                                        </a:rPr>
                                      </m:ctrlPr>
                                    </m:dPr>
                                    <m:e>
                                      <m:r>
                                        <a:rPr lang="en-US" sz="2000" b="0" i="1">
                                          <a:latin typeface="Cambria Math" panose="02040503050406030204" pitchFamily="18" charset="0"/>
                                        </a:rPr>
                                        <m:t>𝜃</m:t>
                                      </m:r>
                                    </m:e>
                                  </m:d>
                                </m:e>
                              </m:func>
                              <m:r>
                                <a:rPr lang="en-US" sz="2000" b="0" i="1">
                                  <a:latin typeface="Cambria Math" panose="02040503050406030204" pitchFamily="18" charset="0"/>
                                </a:rPr>
                                <m:t>𝑦</m:t>
                              </m:r>
                            </m:e>
                          </m:mr>
                          <m:mr>
                            <m:e>
                              <m:r>
                                <a:rPr lang="en-US" sz="2000" b="0" i="1">
                                  <a:latin typeface="Cambria Math" panose="02040503050406030204" pitchFamily="18" charset="0"/>
                                </a:rPr>
                                <m:t>1</m:t>
                              </m:r>
                            </m:e>
                          </m:mr>
                        </m:m>
                      </m:e>
                    </m:d>
                  </m:oMath>
                </a14:m>
                <a:endParaRPr lang="en-US" sz="2000" dirty="0"/>
              </a:p>
              <a:p>
                <a:pPr marL="0" indent="0" algn="ctr">
                  <a:buNone/>
                </a:pPr>
                <a:endParaRPr lang="en-US" sz="2000" dirty="0"/>
              </a:p>
              <a:p>
                <a:pPr marL="0" indent="0" algn="ctr">
                  <a:buNone/>
                </a:pPr>
                <a14:m>
                  <m:oMathPara xmlns:m="http://schemas.openxmlformats.org/officeDocument/2006/math">
                    <m:oMathParaPr>
                      <m:jc m:val="center"/>
                    </m:oMathParaPr>
                    <m:oMath xmlns:m="http://schemas.openxmlformats.org/officeDocument/2006/math">
                      <m:m>
                        <m:mPr>
                          <m:mcs>
                            <m:mc>
                              <m:mcPr>
                                <m:count m:val="1"/>
                                <m:mcJc m:val="center"/>
                              </m:mcPr>
                            </m:mc>
                          </m:mcs>
                          <m:ctrlPr>
                            <a:rPr lang="en-US" sz="2000" b="0" i="1">
                              <a:latin typeface="Cambria Math" panose="02040503050406030204" pitchFamily="18" charset="0"/>
                            </a:rPr>
                          </m:ctrlPr>
                        </m:mPr>
                        <m:mr>
                          <m:e>
                            <m:sSub>
                              <m:sSubPr>
                                <m:ctrlPr>
                                  <a:rPr lang="en-US" sz="2000" b="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𝑟</m:t>
                                </m:r>
                              </m:sub>
                            </m:sSub>
                            <m:r>
                              <m:rPr>
                                <m:brk m:alnAt="7"/>
                              </m:rPr>
                              <a:rPr lang="en-US" sz="2000" b="0" i="1">
                                <a:latin typeface="Cambria Math" panose="02040503050406030204" pitchFamily="18" charset="0"/>
                              </a:rPr>
                              <m:t>=</m:t>
                            </m:r>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d>
                                  <m:dPr>
                                    <m:ctrlPr>
                                      <a:rPr lang="en-US" sz="2000" i="1">
                                        <a:latin typeface="Cambria Math" panose="02040503050406030204" pitchFamily="18" charset="0"/>
                                      </a:rPr>
                                    </m:ctrlPr>
                                  </m:dPr>
                                  <m:e>
                                    <m:r>
                                      <m:rPr>
                                        <m:brk m:alnAt="7"/>
                                      </m:rPr>
                                      <a:rPr lang="en-US" sz="2000" i="1">
                                        <a:latin typeface="Cambria Math" panose="02040503050406030204" pitchFamily="18" charset="0"/>
                                      </a:rPr>
                                      <m:t>𝜃</m:t>
                                    </m:r>
                                  </m:e>
                                </m:d>
                              </m:e>
                            </m:func>
                            <m:r>
                              <m:rPr>
                                <m:brk m:alnAt="7"/>
                              </m:rPr>
                              <a:rPr lang="en-US" sz="2000" i="1">
                                <a:latin typeface="Cambria Math" panose="02040503050406030204" pitchFamily="18" charset="0"/>
                              </a:rPr>
                              <m:t>𝑥</m:t>
                            </m:r>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𝜃</m:t>
                                    </m:r>
                                  </m:e>
                                </m:d>
                              </m:e>
                            </m:func>
                            <m:r>
                              <a:rPr lang="en-US" sz="2000" i="1">
                                <a:latin typeface="Cambria Math" panose="02040503050406030204" pitchFamily="18" charset="0"/>
                              </a:rPr>
                              <m:t>𝑦</m:t>
                            </m:r>
                          </m:e>
                        </m:mr>
                        <m:mr>
                          <m:e>
                            <m:sSub>
                              <m:sSubPr>
                                <m:ctrlPr>
                                  <a:rPr lang="en-US" sz="2000" b="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𝑟</m:t>
                                </m:r>
                              </m:sub>
                            </m:sSub>
                            <m:r>
                              <a:rPr lang="en-US" sz="2000" b="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𝜃</m:t>
                                    </m:r>
                                  </m:e>
                                </m:d>
                              </m:e>
                            </m:func>
                            <m:r>
                              <a:rPr lang="en-US" sz="2000" i="1">
                                <a:latin typeface="Cambria Math" panose="02040503050406030204" pitchFamily="18" charset="0"/>
                              </a:rPr>
                              <m:t>𝑥</m:t>
                            </m:r>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𝜃</m:t>
                                    </m:r>
                                  </m:e>
                                </m:d>
                              </m:e>
                            </m:func>
                            <m:r>
                              <a:rPr lang="en-US" sz="2000" i="1">
                                <a:latin typeface="Cambria Math" panose="02040503050406030204" pitchFamily="18" charset="0"/>
                              </a:rPr>
                              <m:t>𝑦</m:t>
                            </m:r>
                          </m:e>
                        </m:mr>
                      </m:m>
                    </m:oMath>
                  </m:oMathPara>
                </a14:m>
                <a:endParaRPr lang="en-US" sz="2000" b="0" dirty="0"/>
              </a:p>
            </p:txBody>
          </p:sp>
        </mc:Choice>
        <mc:Fallback xmlns="">
          <p:sp>
            <p:nvSpPr>
              <p:cNvPr id="4" name="Content Placeholder 2">
                <a:extLst>
                  <a:ext uri="{FF2B5EF4-FFF2-40B4-BE49-F238E27FC236}">
                    <a16:creationId xmlns:a16="http://schemas.microsoft.com/office/drawing/2014/main" id="{29BBA737-7E03-9133-184C-CCC59BD3E59C}"/>
                  </a:ext>
                </a:extLst>
              </p:cNvPr>
              <p:cNvSpPr>
                <a:spLocks noGrp="1" noRot="1" noChangeAspect="1" noMove="1" noResize="1" noEditPoints="1" noAdjustHandles="1" noChangeArrowheads="1" noChangeShapeType="1" noTextEdit="1"/>
              </p:cNvSpPr>
              <p:nvPr>
                <p:ph idx="1"/>
              </p:nvPr>
            </p:nvSpPr>
            <p:spPr>
              <a:xfrm>
                <a:off x="125129" y="2413000"/>
                <a:ext cx="5970872" cy="3632200"/>
              </a:xfrm>
              <a:blipFill>
                <a:blip r:embed="rId2"/>
                <a:stretch>
                  <a:fillRect/>
                </a:stretch>
              </a:blipFill>
            </p:spPr>
            <p:txBody>
              <a:bodyPr/>
              <a:lstStyle/>
              <a:p>
                <a:r>
                  <a:rPr lang="th-TH">
                    <a:noFill/>
                  </a:rPr>
                  <a:t> </a:t>
                </a:r>
              </a:p>
            </p:txBody>
          </p:sp>
        </mc:Fallback>
      </mc:AlternateContent>
      <p:pic>
        <p:nvPicPr>
          <p:cNvPr id="4098" name="Picture 2">
            <a:extLst>
              <a:ext uri="{FF2B5EF4-FFF2-40B4-BE49-F238E27FC236}">
                <a16:creationId xmlns:a16="http://schemas.microsoft.com/office/drawing/2014/main" id="{5823FDDD-4AFD-C99D-9E41-3B51D3D2F5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2356" y="2413000"/>
            <a:ext cx="3833796" cy="3833796"/>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154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F163F-5B77-F8D1-A560-F421A47DABFC}"/>
              </a:ext>
            </a:extLst>
          </p:cNvPr>
          <p:cNvSpPr>
            <a:spLocks noGrp="1"/>
          </p:cNvSpPr>
          <p:nvPr>
            <p:ph type="title"/>
          </p:nvPr>
        </p:nvSpPr>
        <p:spPr>
          <a:xfrm>
            <a:off x="810000" y="447188"/>
            <a:ext cx="10571998" cy="970450"/>
          </a:xfrm>
        </p:spPr>
        <p:txBody>
          <a:bodyPr>
            <a:normAutofit/>
          </a:bodyPr>
          <a:lstStyle/>
          <a:p>
            <a:r>
              <a:rPr lang="en-US" dirty="0"/>
              <a:t>Scaling matrix</a:t>
            </a:r>
            <a:endParaRPr lang="th-TH"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7FEDFEF-C97F-2C01-9059-A0F9D49AD640}"/>
                  </a:ext>
                </a:extLst>
              </p:cNvPr>
              <p:cNvSpPr>
                <a:spLocks noGrp="1"/>
              </p:cNvSpPr>
              <p:nvPr>
                <p:ph idx="1"/>
              </p:nvPr>
            </p:nvSpPr>
            <p:spPr>
              <a:xfrm>
                <a:off x="818713" y="2413000"/>
                <a:ext cx="3835583" cy="3632200"/>
              </a:xfrm>
            </p:spPr>
            <p:txBody>
              <a:bodyPr>
                <a:normAutofit/>
              </a:bodyPr>
              <a:lstStyle/>
              <a:p>
                <a:pPr marL="0" indent="0" algn="ctr">
                  <a:buNone/>
                </a:pPr>
                <a:r>
                  <a:rPr lang="en-US" sz="2000" dirty="0"/>
                  <a:t>Scaling matrix is applied to a coordinate.</a:t>
                </a:r>
              </a:p>
              <a:p>
                <a:pPr marL="0" indent="0" algn="ctr">
                  <a:buNone/>
                </a:pPr>
                <a:r>
                  <a:rPr lang="en-US" sz="2000" dirty="0"/>
                  <a:t> </a:t>
                </a:r>
                <a14:m>
                  <m:oMath xmlns:m="http://schemas.openxmlformats.org/officeDocument/2006/math">
                    <m:d>
                      <m:dPr>
                        <m:begChr m:val="["/>
                        <m:endChr m:val="]"/>
                        <m:ctrlPr>
                          <a:rPr lang="th-TH" sz="2000" i="1">
                            <a:latin typeface="Cambria Math" panose="02040503050406030204" pitchFamily="18" charset="0"/>
                          </a:rPr>
                        </m:ctrlPr>
                      </m:dPr>
                      <m:e>
                        <m:m>
                          <m:mPr>
                            <m:mcs>
                              <m:mc>
                                <m:mcPr>
                                  <m:count m:val="3"/>
                                  <m:mcJc m:val="center"/>
                                </m:mcPr>
                              </m:mc>
                            </m:mcs>
                            <m:ctrlPr>
                              <a:rPr lang="th-TH" sz="2000" i="1">
                                <a:latin typeface="Cambria Math" panose="02040503050406030204" pitchFamily="18" charset="0"/>
                              </a:rPr>
                            </m:ctrlPr>
                          </m:mPr>
                          <m:mr>
                            <m:e>
                              <m:r>
                                <m:rPr>
                                  <m:brk m:alnAt="7"/>
                                </m:rPr>
                                <a:rPr lang="en-US" sz="2000" b="0" i="1">
                                  <a:latin typeface="Cambria Math" panose="02040503050406030204" pitchFamily="18" charset="0"/>
                                </a:rPr>
                                <m:t>𝑎</m:t>
                              </m:r>
                            </m:e>
                            <m:e>
                              <m:r>
                                <a:rPr lang="en-US" sz="2000" b="0" i="1">
                                  <a:latin typeface="Cambria Math" panose="02040503050406030204" pitchFamily="18" charset="0"/>
                                </a:rPr>
                                <m:t>0</m:t>
                              </m:r>
                            </m:e>
                            <m:e>
                              <m:r>
                                <a:rPr lang="en-US" sz="2000" b="0" i="1">
                                  <a:latin typeface="Cambria Math" panose="02040503050406030204" pitchFamily="18" charset="0"/>
                                </a:rPr>
                                <m:t>0</m:t>
                              </m:r>
                            </m:e>
                          </m:mr>
                          <m:mr>
                            <m:e>
                              <m:r>
                                <a:rPr lang="th-TH" sz="2000" b="0" i="1">
                                  <a:latin typeface="Cambria Math" panose="02040503050406030204" pitchFamily="18" charset="0"/>
                                </a:rPr>
                                <m:t>0</m:t>
                              </m:r>
                            </m:e>
                            <m:e>
                              <m:r>
                                <a:rPr lang="en-US" sz="2000" b="0" i="1">
                                  <a:latin typeface="Cambria Math" panose="02040503050406030204" pitchFamily="18" charset="0"/>
                                </a:rPr>
                                <m:t>𝑏</m:t>
                              </m:r>
                            </m:e>
                            <m:e>
                              <m:r>
                                <a:rPr lang="en-US" sz="2000" b="0" i="1">
                                  <a:latin typeface="Cambria Math" panose="02040503050406030204" pitchFamily="18" charset="0"/>
                                </a:rPr>
                                <m:t>0</m:t>
                              </m:r>
                            </m:e>
                          </m:mr>
                          <m:mr>
                            <m:e>
                              <m:r>
                                <a:rPr lang="en-US" sz="2000" b="0" i="1">
                                  <a:latin typeface="Cambria Math" panose="02040503050406030204" pitchFamily="18" charset="0"/>
                                </a:rPr>
                                <m:t>0</m:t>
                              </m:r>
                            </m:e>
                            <m:e>
                              <m:r>
                                <a:rPr lang="th-TH" sz="2000" b="0" i="1">
                                  <a:latin typeface="Cambria Math" panose="02040503050406030204" pitchFamily="18" charset="0"/>
                                </a:rPr>
                                <m:t>0</m:t>
                              </m:r>
                            </m:e>
                            <m:e>
                              <m:r>
                                <a:rPr lang="en-US" sz="2000" b="0" i="1">
                                  <a:latin typeface="Cambria Math" panose="02040503050406030204" pitchFamily="18" charset="0"/>
                                </a:rPr>
                                <m:t>1</m:t>
                              </m:r>
                            </m:e>
                          </m:mr>
                        </m:m>
                      </m:e>
                    </m:d>
                    <m:d>
                      <m:dPr>
                        <m:begChr m:val="["/>
                        <m:endChr m:val="]"/>
                        <m:ctrlPr>
                          <a:rPr lang="th-TH" sz="2000" i="1">
                            <a:latin typeface="Cambria Math" panose="02040503050406030204" pitchFamily="18" charset="0"/>
                          </a:rPr>
                        </m:ctrlPr>
                      </m:dPr>
                      <m:e>
                        <m:m>
                          <m:mPr>
                            <m:mcs>
                              <m:mc>
                                <m:mcPr>
                                  <m:count m:val="1"/>
                                  <m:mcJc m:val="center"/>
                                </m:mcPr>
                              </m:mc>
                            </m:mcs>
                            <m:ctrlPr>
                              <a:rPr lang="th-TH" sz="2000" i="1">
                                <a:latin typeface="Cambria Math" panose="02040503050406030204" pitchFamily="18" charset="0"/>
                              </a:rPr>
                            </m:ctrlPr>
                          </m:mPr>
                          <m:mr>
                            <m:e>
                              <m:r>
                                <m:rPr>
                                  <m:brk m:alnAt="7"/>
                                </m:rPr>
                                <a:rPr lang="en-US" sz="2000" b="0" i="1">
                                  <a:latin typeface="Cambria Math" panose="02040503050406030204" pitchFamily="18" charset="0"/>
                                </a:rPr>
                                <m:t>𝑥</m:t>
                              </m:r>
                            </m:e>
                          </m:mr>
                          <m:mr>
                            <m:e>
                              <m:r>
                                <a:rPr lang="en-US" sz="2000" b="0" i="1">
                                  <a:latin typeface="Cambria Math" panose="02040503050406030204" pitchFamily="18" charset="0"/>
                                </a:rPr>
                                <m:t>𝑦</m:t>
                              </m:r>
                            </m:e>
                          </m:mr>
                          <m:mr>
                            <m:e>
                              <m:r>
                                <a:rPr lang="th-TH" sz="2000" b="0" i="1">
                                  <a:latin typeface="Cambria Math" panose="02040503050406030204" pitchFamily="18" charset="0"/>
                                </a:rPr>
                                <m:t>1</m:t>
                              </m:r>
                            </m:e>
                          </m:mr>
                        </m:m>
                      </m:e>
                    </m:d>
                    <m:r>
                      <a:rPr lang="en-US" sz="2000" b="0" i="1">
                        <a:latin typeface="Cambria Math" panose="02040503050406030204" pitchFamily="18" charset="0"/>
                      </a:rPr>
                      <m:t>=</m:t>
                    </m:r>
                    <m:d>
                      <m:dPr>
                        <m:begChr m:val="["/>
                        <m:endChr m:val="]"/>
                        <m:ctrlPr>
                          <a:rPr lang="en-US" sz="2000" b="0" i="1">
                            <a:latin typeface="Cambria Math" panose="02040503050406030204" pitchFamily="18" charset="0"/>
                          </a:rPr>
                        </m:ctrlPr>
                      </m:dPr>
                      <m:e>
                        <m:m>
                          <m:mPr>
                            <m:mcs>
                              <m:mc>
                                <m:mcPr>
                                  <m:count m:val="1"/>
                                  <m:mcJc m:val="center"/>
                                </m:mcPr>
                              </m:mc>
                            </m:mcs>
                            <m:ctrlPr>
                              <a:rPr lang="en-US" sz="2000" b="0" i="1">
                                <a:latin typeface="Cambria Math" panose="02040503050406030204" pitchFamily="18" charset="0"/>
                              </a:rPr>
                            </m:ctrlPr>
                          </m:mPr>
                          <m:mr>
                            <m:e>
                              <m:r>
                                <m:rPr>
                                  <m:brk m:alnAt="7"/>
                                </m:rPr>
                                <a:rPr lang="en-US" sz="2000" b="0" i="1">
                                  <a:latin typeface="Cambria Math" panose="02040503050406030204" pitchFamily="18" charset="0"/>
                                </a:rPr>
                                <m:t>𝑎</m:t>
                              </m:r>
                              <m:r>
                                <a:rPr lang="en-US" sz="2000" b="0" i="1">
                                  <a:latin typeface="Cambria Math" panose="02040503050406030204" pitchFamily="18" charset="0"/>
                                </a:rPr>
                                <m:t>𝑥</m:t>
                              </m:r>
                            </m:e>
                          </m:mr>
                          <m:mr>
                            <m:e>
                              <m:r>
                                <a:rPr lang="en-US" sz="2000" b="0" i="1">
                                  <a:latin typeface="Cambria Math" panose="02040503050406030204" pitchFamily="18" charset="0"/>
                                </a:rPr>
                                <m:t>𝑏𝑦</m:t>
                              </m:r>
                            </m:e>
                          </m:mr>
                          <m:mr>
                            <m:e>
                              <m:r>
                                <a:rPr lang="en-US" sz="2000" b="0" i="1">
                                  <a:latin typeface="Cambria Math" panose="02040503050406030204" pitchFamily="18" charset="0"/>
                                </a:rPr>
                                <m:t>1</m:t>
                              </m:r>
                            </m:e>
                          </m:mr>
                        </m:m>
                      </m:e>
                    </m:d>
                  </m:oMath>
                </a14:m>
                <a:endParaRPr lang="en-US" sz="2000" dirty="0"/>
              </a:p>
              <a:p>
                <a:pPr marL="0" indent="0" algn="ctr">
                  <a:buNone/>
                </a:pPr>
                <a:endParaRPr lang="en-US" sz="2000" dirty="0"/>
              </a:p>
              <a:p>
                <a:pPr marL="0" indent="0" algn="ctr">
                  <a:buNone/>
                </a:pPr>
                <a14:m>
                  <m:oMathPara xmlns:m="http://schemas.openxmlformats.org/officeDocument/2006/math">
                    <m:oMathParaPr>
                      <m:jc m:val="center"/>
                    </m:oMathParaPr>
                    <m:oMath xmlns:m="http://schemas.openxmlformats.org/officeDocument/2006/math">
                      <m:m>
                        <m:mPr>
                          <m:mcs>
                            <m:mc>
                              <m:mcPr>
                                <m:count m:val="1"/>
                                <m:mcJc m:val="center"/>
                              </m:mcPr>
                            </m:mc>
                          </m:mcs>
                          <m:ctrlPr>
                            <a:rPr lang="en-US" sz="2000" b="0" i="1">
                              <a:latin typeface="Cambria Math" panose="02040503050406030204" pitchFamily="18" charset="0"/>
                            </a:rPr>
                          </m:ctrlPr>
                        </m:mPr>
                        <m:mr>
                          <m:e>
                            <m:sSub>
                              <m:sSubPr>
                                <m:ctrlPr>
                                  <a:rPr lang="en-US" sz="2000" b="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𝑠</m:t>
                                </m:r>
                              </m:sub>
                            </m:sSub>
                            <m:r>
                              <m:rPr>
                                <m:brk m:alnAt="7"/>
                              </m:rPr>
                              <a:rPr lang="en-US" sz="2000" b="0" i="1">
                                <a:latin typeface="Cambria Math" panose="02040503050406030204" pitchFamily="18" charset="0"/>
                              </a:rPr>
                              <m:t>=</m:t>
                            </m:r>
                            <m:r>
                              <a:rPr lang="en-US" sz="2000" b="0" i="1">
                                <a:latin typeface="Cambria Math" panose="02040503050406030204" pitchFamily="18" charset="0"/>
                              </a:rPr>
                              <m:t>𝑎𝑥</m:t>
                            </m:r>
                          </m:e>
                        </m:mr>
                        <m:mr>
                          <m:e>
                            <m:sSub>
                              <m:sSubPr>
                                <m:ctrlPr>
                                  <a:rPr lang="en-US" sz="2000" b="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𝑠</m:t>
                                </m:r>
                              </m:sub>
                            </m:sSub>
                            <m:r>
                              <a:rPr lang="en-US" sz="2000" b="0" i="1">
                                <a:latin typeface="Cambria Math" panose="02040503050406030204" pitchFamily="18" charset="0"/>
                              </a:rPr>
                              <m:t>=</m:t>
                            </m:r>
                            <m:r>
                              <a:rPr lang="en-US" sz="2000" b="0" i="1">
                                <a:latin typeface="Cambria Math" panose="02040503050406030204" pitchFamily="18" charset="0"/>
                              </a:rPr>
                              <m:t>𝑏𝑦</m:t>
                            </m:r>
                          </m:e>
                        </m:mr>
                      </m:m>
                    </m:oMath>
                  </m:oMathPara>
                </a14:m>
                <a:endParaRPr lang="en-US" sz="2000" b="0" dirty="0"/>
              </a:p>
            </p:txBody>
          </p:sp>
        </mc:Choice>
        <mc:Fallback xmlns="">
          <p:sp>
            <p:nvSpPr>
              <p:cNvPr id="4" name="Content Placeholder 2">
                <a:extLst>
                  <a:ext uri="{FF2B5EF4-FFF2-40B4-BE49-F238E27FC236}">
                    <a16:creationId xmlns:a16="http://schemas.microsoft.com/office/drawing/2014/main" id="{D7FEDFEF-C97F-2C01-9059-A0F9D49AD640}"/>
                  </a:ext>
                </a:extLst>
              </p:cNvPr>
              <p:cNvSpPr>
                <a:spLocks noGrp="1" noRot="1" noChangeAspect="1" noMove="1" noResize="1" noEditPoints="1" noAdjustHandles="1" noChangeArrowheads="1" noChangeShapeType="1" noTextEdit="1"/>
              </p:cNvSpPr>
              <p:nvPr>
                <p:ph idx="1"/>
              </p:nvPr>
            </p:nvSpPr>
            <p:spPr>
              <a:xfrm>
                <a:off x="818713" y="2413000"/>
                <a:ext cx="3835583" cy="3632200"/>
              </a:xfrm>
              <a:blipFill>
                <a:blip r:embed="rId2"/>
                <a:stretch>
                  <a:fillRect/>
                </a:stretch>
              </a:blipFill>
            </p:spPr>
            <p:txBody>
              <a:bodyPr/>
              <a:lstStyle/>
              <a:p>
                <a:r>
                  <a:rPr lang="th-TH">
                    <a:noFill/>
                  </a:rPr>
                  <a:t> </a:t>
                </a:r>
              </a:p>
            </p:txBody>
          </p:sp>
        </mc:Fallback>
      </mc:AlternateContent>
      <p:pic>
        <p:nvPicPr>
          <p:cNvPr id="5122" name="Picture 2">
            <a:extLst>
              <a:ext uri="{FF2B5EF4-FFF2-40B4-BE49-F238E27FC236}">
                <a16:creationId xmlns:a16="http://schemas.microsoft.com/office/drawing/2014/main" id="{CE9FDA64-33FC-A3AC-92AA-24A06F21AA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2356" y="2413000"/>
            <a:ext cx="3716338" cy="3716338"/>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835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6"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p:nvSpPr>
          <p:cNvPr id="6157" name="Rectangle 6156">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C0C58F-FA2C-FDDF-03C9-DB7AA14CF8B3}"/>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3400"/>
              <a:t>Transformation ordering</a:t>
            </a:r>
          </a:p>
        </p:txBody>
      </p:sp>
      <p:pic>
        <p:nvPicPr>
          <p:cNvPr id="6146" name="Picture 2">
            <a:extLst>
              <a:ext uri="{FF2B5EF4-FFF2-40B4-BE49-F238E27FC236}">
                <a16:creationId xmlns:a16="http://schemas.microsoft.com/office/drawing/2014/main" id="{6DC355B7-1658-232F-781C-A29FBEA9DA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0472" y="1761889"/>
            <a:ext cx="6268062" cy="3161048"/>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5164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omputer script on a screen">
            <a:extLst>
              <a:ext uri="{FF2B5EF4-FFF2-40B4-BE49-F238E27FC236}">
                <a16:creationId xmlns:a16="http://schemas.microsoft.com/office/drawing/2014/main" id="{358AC160-D8B0-2B50-DF65-27F8CFEC9A10}"/>
              </a:ext>
            </a:extLst>
          </p:cNvPr>
          <p:cNvPicPr>
            <a:picLocks noChangeAspect="1"/>
          </p:cNvPicPr>
          <p:nvPr/>
        </p:nvPicPr>
        <p:blipFill rotWithShape="1">
          <a:blip r:embed="rId3">
            <a:alphaModFix amt="40000"/>
          </a:blip>
          <a:srcRect t="7017" b="8713"/>
          <a:stretch/>
        </p:blipFill>
        <p:spPr>
          <a:xfrm>
            <a:off x="20" y="10"/>
            <a:ext cx="12191980" cy="6857990"/>
          </a:xfrm>
          <a:prstGeom prst="rect">
            <a:avLst/>
          </a:prstGeom>
        </p:spPr>
      </p:pic>
      <p:sp>
        <p:nvSpPr>
          <p:cNvPr id="2" name="Title 1">
            <a:extLst>
              <a:ext uri="{FF2B5EF4-FFF2-40B4-BE49-F238E27FC236}">
                <a16:creationId xmlns:a16="http://schemas.microsoft.com/office/drawing/2014/main" id="{01B93C38-B5C8-BD51-BB7F-5DEAF2381DA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dirty="0"/>
              <a:t>Demo – Affine Transform</a:t>
            </a:r>
          </a:p>
        </p:txBody>
      </p:sp>
      <p:sp>
        <p:nvSpPr>
          <p:cNvPr id="8" name="TextBox 7">
            <a:extLst>
              <a:ext uri="{FF2B5EF4-FFF2-40B4-BE49-F238E27FC236}">
                <a16:creationId xmlns:a16="http://schemas.microsoft.com/office/drawing/2014/main" id="{8550DCD5-4AA9-1D36-7A49-AA744638E3F6}"/>
              </a:ext>
            </a:extLst>
          </p:cNvPr>
          <p:cNvSpPr txBox="1"/>
          <p:nvPr/>
        </p:nvSpPr>
        <p:spPr>
          <a:xfrm>
            <a:off x="810001" y="5280847"/>
            <a:ext cx="10572000" cy="434974"/>
          </a:xfrm>
          <a:prstGeom prst="rect">
            <a:avLst/>
          </a:prstGeom>
        </p:spPr>
        <p:txBody>
          <a:bodyPr vert="horz" lIns="91440" tIns="45720" rIns="91440" bIns="45720" rtlCol="0" anchor="t">
            <a:normAutofit/>
          </a:bodyPr>
          <a:lstStyle/>
          <a:p>
            <a:pPr>
              <a:spcBef>
                <a:spcPct val="20000"/>
              </a:spcBef>
              <a:spcAft>
                <a:spcPts val="600"/>
              </a:spcAft>
              <a:buClr>
                <a:schemeClr val="accent1"/>
              </a:buClr>
            </a:pPr>
            <a:r>
              <a:rPr lang="en-US" dirty="0"/>
              <a:t>https://math.hws.edu/graphicsbook/c2/s3.html</a:t>
            </a:r>
          </a:p>
        </p:txBody>
      </p:sp>
    </p:spTree>
    <p:extLst>
      <p:ext uri="{BB962C8B-B14F-4D97-AF65-F5344CB8AC3E}">
        <p14:creationId xmlns:p14="http://schemas.microsoft.com/office/powerpoint/2010/main" val="397245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4DDFE9F7-C936-4F4C-9EF6-679F30903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Freeform 23">
            <a:extLst>
              <a:ext uri="{FF2B5EF4-FFF2-40B4-BE49-F238E27FC236}">
                <a16:creationId xmlns:a16="http://schemas.microsoft.com/office/drawing/2014/main" id="{83F36C5B-9ECA-4480-ABF2-496C48A49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944" cy="6858000"/>
          </a:xfrm>
          <a:custGeom>
            <a:avLst/>
            <a:gdLst>
              <a:gd name="connsiteX0" fmla="*/ 0 w 7552944"/>
              <a:gd name="connsiteY0" fmla="*/ 0 h 6858000"/>
              <a:gd name="connsiteX1" fmla="*/ 1067477 w 7552944"/>
              <a:gd name="connsiteY1" fmla="*/ 0 h 6858000"/>
              <a:gd name="connsiteX2" fmla="*/ 2201779 w 7552944"/>
              <a:gd name="connsiteY2" fmla="*/ 0 h 6858000"/>
              <a:gd name="connsiteX3" fmla="*/ 7552944 w 7552944"/>
              <a:gd name="connsiteY3" fmla="*/ 0 h 6858000"/>
              <a:gd name="connsiteX4" fmla="*/ 7552944 w 7552944"/>
              <a:gd name="connsiteY4" fmla="*/ 1900238 h 6858000"/>
              <a:gd name="connsiteX5" fmla="*/ 7182528 w 7552944"/>
              <a:gd name="connsiteY5" fmla="*/ 2178050 h 6858000"/>
              <a:gd name="connsiteX6" fmla="*/ 7178294 w 7552944"/>
              <a:gd name="connsiteY6" fmla="*/ 2184400 h 6858000"/>
              <a:gd name="connsiteX7" fmla="*/ 7171944 w 7552944"/>
              <a:gd name="connsiteY7" fmla="*/ 2193925 h 6858000"/>
              <a:gd name="connsiteX8" fmla="*/ 7165594 w 7552944"/>
              <a:gd name="connsiteY8" fmla="*/ 2201863 h 6858000"/>
              <a:gd name="connsiteX9" fmla="*/ 7165594 w 7552944"/>
              <a:gd name="connsiteY9" fmla="*/ 2211388 h 6858000"/>
              <a:gd name="connsiteX10" fmla="*/ 7165594 w 7552944"/>
              <a:gd name="connsiteY10" fmla="*/ 2220913 h 6858000"/>
              <a:gd name="connsiteX11" fmla="*/ 7171944 w 7552944"/>
              <a:gd name="connsiteY11" fmla="*/ 2228850 h 6858000"/>
              <a:gd name="connsiteX12" fmla="*/ 7178294 w 7552944"/>
              <a:gd name="connsiteY12" fmla="*/ 2238375 h 6858000"/>
              <a:gd name="connsiteX13" fmla="*/ 7182528 w 7552944"/>
              <a:gd name="connsiteY13" fmla="*/ 2244725 h 6858000"/>
              <a:gd name="connsiteX14" fmla="*/ 7552944 w 7552944"/>
              <a:gd name="connsiteY14" fmla="*/ 2522538 h 6858000"/>
              <a:gd name="connsiteX15" fmla="*/ 7552944 w 7552944"/>
              <a:gd name="connsiteY15" fmla="*/ 6858000 h 6858000"/>
              <a:gd name="connsiteX16" fmla="*/ 2201779 w 7552944"/>
              <a:gd name="connsiteY16" fmla="*/ 6858000 h 6858000"/>
              <a:gd name="connsiteX17" fmla="*/ 1067477 w 7552944"/>
              <a:gd name="connsiteY17" fmla="*/ 6858000 h 6858000"/>
              <a:gd name="connsiteX18" fmla="*/ 0 w 7552944"/>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944" h="6858000">
                <a:moveTo>
                  <a:pt x="0" y="0"/>
                </a:moveTo>
                <a:lnTo>
                  <a:pt x="1067477" y="0"/>
                </a:lnTo>
                <a:lnTo>
                  <a:pt x="2201779" y="0"/>
                </a:lnTo>
                <a:lnTo>
                  <a:pt x="7552944" y="0"/>
                </a:lnTo>
                <a:lnTo>
                  <a:pt x="7552944" y="1900238"/>
                </a:lnTo>
                <a:lnTo>
                  <a:pt x="7182528" y="2178050"/>
                </a:lnTo>
                <a:lnTo>
                  <a:pt x="7178294" y="2184400"/>
                </a:lnTo>
                <a:lnTo>
                  <a:pt x="7171944" y="2193925"/>
                </a:lnTo>
                <a:lnTo>
                  <a:pt x="7165594" y="2201863"/>
                </a:lnTo>
                <a:lnTo>
                  <a:pt x="7165594" y="2211388"/>
                </a:lnTo>
                <a:lnTo>
                  <a:pt x="7165594" y="2220913"/>
                </a:lnTo>
                <a:lnTo>
                  <a:pt x="7171944" y="2228850"/>
                </a:lnTo>
                <a:lnTo>
                  <a:pt x="7178294" y="2238375"/>
                </a:lnTo>
                <a:lnTo>
                  <a:pt x="7182528" y="2244725"/>
                </a:lnTo>
                <a:lnTo>
                  <a:pt x="7552944" y="2522538"/>
                </a:lnTo>
                <a:lnTo>
                  <a:pt x="7552944" y="6858000"/>
                </a:lnTo>
                <a:lnTo>
                  <a:pt x="2201779" y="6858000"/>
                </a:lnTo>
                <a:lnTo>
                  <a:pt x="106747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E21541-A1B4-5A28-A637-5AAD95C9207E}"/>
              </a:ext>
            </a:extLst>
          </p:cNvPr>
          <p:cNvSpPr>
            <a:spLocks noGrp="1"/>
          </p:cNvSpPr>
          <p:nvPr>
            <p:ph type="title"/>
          </p:nvPr>
        </p:nvSpPr>
        <p:spPr>
          <a:xfrm>
            <a:off x="810000" y="447188"/>
            <a:ext cx="6097955" cy="779706"/>
          </a:xfrm>
        </p:spPr>
        <p:txBody>
          <a:bodyPr vert="horz" lIns="91440" tIns="45720" rIns="91440" bIns="45720" rtlCol="0" anchor="b">
            <a:normAutofit/>
          </a:bodyPr>
          <a:lstStyle/>
          <a:p>
            <a:r>
              <a:rPr lang="en-US" dirty="0"/>
              <a:t>Antialiasing</a:t>
            </a:r>
          </a:p>
        </p:txBody>
      </p:sp>
      <p:sp>
        <p:nvSpPr>
          <p:cNvPr id="6" name="TextBox 5">
            <a:extLst>
              <a:ext uri="{FF2B5EF4-FFF2-40B4-BE49-F238E27FC236}">
                <a16:creationId xmlns:a16="http://schemas.microsoft.com/office/drawing/2014/main" id="{7E643520-196A-DD83-94EE-A0365311FCA4}"/>
              </a:ext>
            </a:extLst>
          </p:cNvPr>
          <p:cNvSpPr txBox="1"/>
          <p:nvPr/>
        </p:nvSpPr>
        <p:spPr>
          <a:xfrm>
            <a:off x="439271" y="1226894"/>
            <a:ext cx="6633881" cy="5308377"/>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Font typeface="Wingdings 2" charset="2"/>
              <a:buChar char=""/>
            </a:pPr>
            <a:r>
              <a:rPr lang="en-US" sz="1600" dirty="0">
                <a:solidFill>
                  <a:srgbClr val="FFFF00"/>
                </a:solidFill>
              </a:rPr>
              <a:t>Combating aliasing </a:t>
            </a:r>
            <a:r>
              <a:rPr lang="en-US" sz="1600" dirty="0"/>
              <a:t>- </a:t>
            </a:r>
            <a:r>
              <a:rPr lang="en-US" sz="1600" dirty="0">
                <a:solidFill>
                  <a:srgbClr val="FFFF00"/>
                </a:solidFill>
              </a:rPr>
              <a:t>Antialiasing</a:t>
            </a:r>
            <a:r>
              <a:rPr lang="en-US" sz="1600" dirty="0"/>
              <a:t> is a collection of techniques designed to reduce the visual artifacts caused by aliasing, such as jagged edges on diagonal lines.</a:t>
            </a:r>
          </a:p>
          <a:p>
            <a:pPr marL="285750" indent="-285750">
              <a:lnSpc>
                <a:spcPct val="90000"/>
              </a:lnSpc>
              <a:spcBef>
                <a:spcPct val="20000"/>
              </a:spcBef>
              <a:spcAft>
                <a:spcPts val="600"/>
              </a:spcAft>
              <a:buClr>
                <a:schemeClr val="accent1"/>
              </a:buClr>
              <a:buFont typeface="Wingdings 2" charset="2"/>
              <a:buChar char=""/>
            </a:pPr>
            <a:r>
              <a:rPr lang="en-US" sz="1600" dirty="0">
                <a:solidFill>
                  <a:srgbClr val="FFFF00"/>
                </a:solidFill>
              </a:rPr>
              <a:t>Approximate Calculations </a:t>
            </a:r>
            <a:r>
              <a:rPr lang="en-US" sz="1600" dirty="0"/>
              <a:t>- Precise area calculations for antialiasing within each pixel are computationally expensive. Practical implementations use efficient approximation methods.</a:t>
            </a:r>
          </a:p>
          <a:p>
            <a:pPr marL="285750" indent="-285750">
              <a:lnSpc>
                <a:spcPct val="90000"/>
              </a:lnSpc>
              <a:spcBef>
                <a:spcPct val="20000"/>
              </a:spcBef>
              <a:spcAft>
                <a:spcPts val="600"/>
              </a:spcAft>
              <a:buClr>
                <a:schemeClr val="accent1"/>
              </a:buClr>
              <a:buFont typeface="Wingdings 2" charset="2"/>
              <a:buChar char=""/>
            </a:pPr>
            <a:r>
              <a:rPr lang="en-US" sz="1600" dirty="0">
                <a:solidFill>
                  <a:srgbClr val="FFFF00"/>
                </a:solidFill>
              </a:rPr>
              <a:t>Integer coordinates and pixel boundaries </a:t>
            </a:r>
            <a:r>
              <a:rPr lang="en-US" sz="1600" dirty="0"/>
              <a:t>- Integer coordinates are often seen as representing the lines between pixels, not the pixels themselves. This adds another layer of complexity when translating real-number coordinates to actual displayed pixels.</a:t>
            </a:r>
          </a:p>
          <a:p>
            <a:pPr marL="285750" indent="-285750">
              <a:lnSpc>
                <a:spcPct val="90000"/>
              </a:lnSpc>
              <a:spcBef>
                <a:spcPct val="20000"/>
              </a:spcBef>
              <a:spcAft>
                <a:spcPts val="600"/>
              </a:spcAft>
              <a:buClr>
                <a:schemeClr val="accent1"/>
              </a:buClr>
              <a:buFont typeface="Wingdings 2" charset="2"/>
              <a:buChar char=""/>
            </a:pPr>
            <a:r>
              <a:rPr lang="en-US" sz="1600" dirty="0">
                <a:solidFill>
                  <a:srgbClr val="FFFF00"/>
                </a:solidFill>
              </a:rPr>
              <a:t>Line thickness vs. pixel size </a:t>
            </a:r>
            <a:r>
              <a:rPr lang="en-US" sz="1600" dirty="0"/>
              <a:t>- Drawing lines with a thickness greater than one pixel width creates challenges. The top line example shows how a "one-pixel" line gets drawn half in two rows due to antialiasing, resulting in a gray appearance.</a:t>
            </a:r>
          </a:p>
          <a:p>
            <a:pPr marL="285750" indent="-285750">
              <a:lnSpc>
                <a:spcPct val="90000"/>
              </a:lnSpc>
              <a:spcBef>
                <a:spcPct val="20000"/>
              </a:spcBef>
              <a:spcAft>
                <a:spcPts val="600"/>
              </a:spcAft>
              <a:buClr>
                <a:schemeClr val="accent1"/>
              </a:buClr>
              <a:buFont typeface="Wingdings 2" charset="2"/>
              <a:buChar char=""/>
            </a:pPr>
            <a:r>
              <a:rPr lang="en-US" sz="1600" dirty="0">
                <a:solidFill>
                  <a:srgbClr val="FFFF00"/>
                </a:solidFill>
              </a:rPr>
              <a:t>Different Rendering Systems </a:t>
            </a:r>
            <a:r>
              <a:rPr lang="en-US" sz="1600" dirty="0"/>
              <a:t>- Different graphics systems may render the same lines differently, as seen with the example of the line drawn from (100.5,100.5) to (120.5,100.5) that lies exactly along one line of pixels.</a:t>
            </a:r>
          </a:p>
        </p:txBody>
      </p:sp>
      <p:sp>
        <p:nvSpPr>
          <p:cNvPr id="2061" name="Rounded Rectangle 17">
            <a:extLst>
              <a:ext uri="{FF2B5EF4-FFF2-40B4-BE49-F238E27FC236}">
                <a16:creationId xmlns:a16="http://schemas.microsoft.com/office/drawing/2014/main" id="{B03C0BA2-EBED-460A-97AE-475F9377F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E8A40608-DD0E-DA71-311B-9AAA85E5E3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09925" y="3849901"/>
            <a:ext cx="2722432" cy="11456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F5212DB-52D3-35CE-77C7-45120A21004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09925" y="1226894"/>
            <a:ext cx="2722432" cy="197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75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th-TH"/>
          </a:p>
        </p:txBody>
      </p:sp>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mera lens close up">
            <a:extLst>
              <a:ext uri="{FF2B5EF4-FFF2-40B4-BE49-F238E27FC236}">
                <a16:creationId xmlns:a16="http://schemas.microsoft.com/office/drawing/2014/main" id="{AB126AB0-3553-F1F6-1ADD-22F88C947BCB}"/>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1B93C38-B5C8-BD51-BB7F-5DEAF2381DA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dirty="0"/>
              <a:t>Demo – Pixel Magnifier</a:t>
            </a:r>
          </a:p>
        </p:txBody>
      </p:sp>
      <p:sp>
        <p:nvSpPr>
          <p:cNvPr id="8" name="TextBox 7">
            <a:extLst>
              <a:ext uri="{FF2B5EF4-FFF2-40B4-BE49-F238E27FC236}">
                <a16:creationId xmlns:a16="http://schemas.microsoft.com/office/drawing/2014/main" id="{8550DCD5-4AA9-1D36-7A49-AA744638E3F6}"/>
              </a:ext>
            </a:extLst>
          </p:cNvPr>
          <p:cNvSpPr txBox="1"/>
          <p:nvPr/>
        </p:nvSpPr>
        <p:spPr>
          <a:xfrm>
            <a:off x="5990664" y="5575157"/>
            <a:ext cx="6100482" cy="369332"/>
          </a:xfrm>
          <a:prstGeom prst="rect">
            <a:avLst/>
          </a:prstGeom>
          <a:noFill/>
        </p:spPr>
        <p:txBody>
          <a:bodyPr wrap="square">
            <a:spAutoFit/>
          </a:bodyPr>
          <a:lstStyle/>
          <a:p>
            <a:pPr algn="ctr"/>
            <a:r>
              <a:rPr lang="en-US" dirty="0"/>
              <a:t>https://math.hws.edu/graphicsbook/c2/s1.html</a:t>
            </a:r>
            <a:endParaRPr lang="th-TH" dirty="0"/>
          </a:p>
        </p:txBody>
      </p:sp>
    </p:spTree>
    <p:extLst>
      <p:ext uri="{BB962C8B-B14F-4D97-AF65-F5344CB8AC3E}">
        <p14:creationId xmlns:p14="http://schemas.microsoft.com/office/powerpoint/2010/main" val="229230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8F4B-D8CF-B527-8130-92107E01AE28}"/>
              </a:ext>
            </a:extLst>
          </p:cNvPr>
          <p:cNvSpPr>
            <a:spLocks noGrp="1"/>
          </p:cNvSpPr>
          <p:nvPr>
            <p:ph type="title"/>
          </p:nvPr>
        </p:nvSpPr>
        <p:spPr>
          <a:xfrm>
            <a:off x="810000" y="447188"/>
            <a:ext cx="10571998" cy="970450"/>
          </a:xfrm>
        </p:spPr>
        <p:txBody>
          <a:bodyPr>
            <a:normAutofit/>
          </a:bodyPr>
          <a:lstStyle/>
          <a:p>
            <a:r>
              <a:rPr lang="en-US" dirty="0"/>
              <a:t>Coordinate systems</a:t>
            </a:r>
            <a:endParaRPr lang="th-TH" dirty="0"/>
          </a:p>
        </p:txBody>
      </p:sp>
      <p:sp>
        <p:nvSpPr>
          <p:cNvPr id="3" name="Content Placeholder 2">
            <a:extLst>
              <a:ext uri="{FF2B5EF4-FFF2-40B4-BE49-F238E27FC236}">
                <a16:creationId xmlns:a16="http://schemas.microsoft.com/office/drawing/2014/main" id="{B752AF9A-57BD-E0ED-2C78-80DD3C7DE1D3}"/>
              </a:ext>
            </a:extLst>
          </p:cNvPr>
          <p:cNvSpPr>
            <a:spLocks noGrp="1"/>
          </p:cNvSpPr>
          <p:nvPr>
            <p:ph idx="1"/>
          </p:nvPr>
        </p:nvSpPr>
        <p:spPr>
          <a:xfrm>
            <a:off x="818712" y="2413000"/>
            <a:ext cx="9929969" cy="3889188"/>
          </a:xfrm>
        </p:spPr>
        <p:txBody>
          <a:bodyPr>
            <a:normAutofit/>
          </a:bodyPr>
          <a:lstStyle/>
          <a:p>
            <a:pPr>
              <a:lnSpc>
                <a:spcPct val="90000"/>
              </a:lnSpc>
            </a:pPr>
            <a:r>
              <a:rPr lang="en-US" dirty="0"/>
              <a:t>The coordinate system is established by </a:t>
            </a:r>
            <a:r>
              <a:rPr lang="en-US" dirty="0">
                <a:solidFill>
                  <a:srgbClr val="FFFF00"/>
                </a:solidFill>
              </a:rPr>
              <a:t>specifying the horizontal and vertical bounds </a:t>
            </a:r>
            <a:r>
              <a:rPr lang="en-US" dirty="0"/>
              <a:t>of the rectangle where the graphics are drawn (left, right, top, bottom).</a:t>
            </a:r>
          </a:p>
          <a:p>
            <a:pPr>
              <a:lnSpc>
                <a:spcPct val="90000"/>
              </a:lnSpc>
            </a:pPr>
            <a:r>
              <a:rPr lang="en-US" dirty="0"/>
              <a:t>The coordinate system used for drawing graphics should be </a:t>
            </a:r>
            <a:r>
              <a:rPr lang="en-US" dirty="0">
                <a:solidFill>
                  <a:srgbClr val="FFFF00"/>
                </a:solidFill>
              </a:rPr>
              <a:t>chosen based on the specific application</a:t>
            </a:r>
            <a:r>
              <a:rPr lang="en-US" dirty="0"/>
              <a:t>. This allows for a natural representation of the elements being drawn.</a:t>
            </a:r>
          </a:p>
          <a:p>
            <a:pPr>
              <a:lnSpc>
                <a:spcPct val="90000"/>
              </a:lnSpc>
            </a:pPr>
            <a:r>
              <a:rPr lang="en-US" dirty="0"/>
              <a:t>The coordinate system can have </a:t>
            </a:r>
            <a:r>
              <a:rPr lang="en-US" dirty="0">
                <a:solidFill>
                  <a:srgbClr val="FFFF00"/>
                </a:solidFill>
              </a:rPr>
              <a:t>its own unit of measure </a:t>
            </a:r>
            <a:r>
              <a:rPr lang="en-US" dirty="0"/>
              <a:t>(like feet in a floor plan) that may not directly correspond to pixels on the display. One unit in the system can map to many pixels.</a:t>
            </a:r>
          </a:p>
          <a:p>
            <a:pPr>
              <a:lnSpc>
                <a:spcPct val="90000"/>
              </a:lnSpc>
            </a:pPr>
            <a:r>
              <a:rPr lang="en-US" dirty="0"/>
              <a:t>Coordinates are generally </a:t>
            </a:r>
            <a:r>
              <a:rPr lang="en-US" dirty="0">
                <a:solidFill>
                  <a:srgbClr val="FFFF00"/>
                </a:solidFill>
              </a:rPr>
              <a:t>real numbers</a:t>
            </a:r>
            <a:r>
              <a:rPr lang="en-US" dirty="0"/>
              <a:t>, not integers, allowing for </a:t>
            </a:r>
            <a:r>
              <a:rPr lang="en-US" dirty="0">
                <a:solidFill>
                  <a:srgbClr val="FFFF00"/>
                </a:solidFill>
              </a:rPr>
              <a:t>more precise placement of points</a:t>
            </a:r>
            <a:r>
              <a:rPr lang="en-US" dirty="0"/>
              <a:t> within the image. Ideally, graphics primitives are specified using real-number coordinates for better precision, rather than restricting them to integer pixel locations.</a:t>
            </a:r>
            <a:endParaRPr lang="th-TH" dirty="0"/>
          </a:p>
        </p:txBody>
      </p:sp>
      <p:pic>
        <p:nvPicPr>
          <p:cNvPr id="3076" name="Picture 4" descr="Image coordinate system and imaging plane coordinate system.">
            <a:extLst>
              <a:ext uri="{FF2B5EF4-FFF2-40B4-BE49-F238E27FC236}">
                <a16:creationId xmlns:a16="http://schemas.microsoft.com/office/drawing/2014/main" id="{38733DF3-03FC-E776-E1E4-523F4151F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852" y="0"/>
            <a:ext cx="5614148" cy="217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430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26EFE6-CF3E-65F5-7CBF-62D587D3B5FB}"/>
              </a:ext>
            </a:extLst>
          </p:cNvPr>
          <p:cNvSpPr>
            <a:spLocks noGrp="1"/>
          </p:cNvSpPr>
          <p:nvPr>
            <p:ph type="title"/>
          </p:nvPr>
        </p:nvSpPr>
        <p:spPr/>
        <p:txBody>
          <a:bodyPr anchor="ctr"/>
          <a:lstStyle/>
          <a:p>
            <a:r>
              <a:rPr lang="en-US" sz="2800" dirty="0"/>
              <a:t>Coordinate transformation</a:t>
            </a:r>
            <a:endParaRPr lang="th-TH" sz="2800" dirty="0"/>
          </a:p>
        </p:txBody>
      </p:sp>
      <p:sp>
        <p:nvSpPr>
          <p:cNvPr id="5" name="Content Placeholder 4">
            <a:extLst>
              <a:ext uri="{FF2B5EF4-FFF2-40B4-BE49-F238E27FC236}">
                <a16:creationId xmlns:a16="http://schemas.microsoft.com/office/drawing/2014/main" id="{B7B55E3F-B119-C1F2-3AA2-689F1D245582}"/>
              </a:ext>
            </a:extLst>
          </p:cNvPr>
          <p:cNvSpPr>
            <a:spLocks noGrp="1"/>
          </p:cNvSpPr>
          <p:nvPr>
            <p:ph idx="1"/>
          </p:nvPr>
        </p:nvSpPr>
        <p:spPr>
          <a:xfrm>
            <a:off x="2575227" y="3491331"/>
            <a:ext cx="6252633" cy="3142402"/>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buNone/>
            </a:pPr>
            <a:r>
              <a:rPr lang="en-US" sz="2000" b="1" dirty="0"/>
              <a:t>Example</a:t>
            </a:r>
            <a:endParaRPr lang="en-US" b="1" dirty="0"/>
          </a:p>
          <a:p>
            <a:pPr marL="0" indent="0">
              <a:buNone/>
            </a:pPr>
            <a:r>
              <a:rPr lang="en-US" dirty="0"/>
              <a:t>To transform some real-number coordinate system with limits left, right, top, and bottom into pixel coordinates that range from 0 at left to 800 at the right and from 0 at the top 600 at the bottom.</a:t>
            </a:r>
          </a:p>
          <a:p>
            <a:pPr marL="0" indent="0">
              <a:buNone/>
            </a:pPr>
            <a:r>
              <a:rPr lang="en-US" dirty="0" err="1"/>
              <a:t>newLeft</a:t>
            </a:r>
            <a:r>
              <a:rPr lang="en-US" dirty="0"/>
              <a:t> = </a:t>
            </a:r>
            <a:r>
              <a:rPr lang="en-US" dirty="0" err="1"/>
              <a:t>newTop</a:t>
            </a:r>
            <a:r>
              <a:rPr lang="en-US" dirty="0"/>
              <a:t> = 0</a:t>
            </a:r>
          </a:p>
          <a:p>
            <a:pPr marL="0" indent="0">
              <a:buNone/>
            </a:pPr>
            <a:r>
              <a:rPr lang="en-US" dirty="0" err="1"/>
              <a:t>newX</a:t>
            </a:r>
            <a:r>
              <a:rPr lang="en-US" dirty="0"/>
              <a:t> = ((</a:t>
            </a:r>
            <a:r>
              <a:rPr lang="en-US" dirty="0" err="1"/>
              <a:t>oldX</a:t>
            </a:r>
            <a:r>
              <a:rPr lang="en-US" dirty="0"/>
              <a:t> - left) / (right - left)) * 800</a:t>
            </a:r>
          </a:p>
          <a:p>
            <a:pPr marL="0" indent="0">
              <a:buNone/>
            </a:pPr>
            <a:r>
              <a:rPr lang="en-US" dirty="0" err="1"/>
              <a:t>newY</a:t>
            </a:r>
            <a:r>
              <a:rPr lang="en-US" dirty="0"/>
              <a:t> = ((</a:t>
            </a:r>
            <a:r>
              <a:rPr lang="en-US" dirty="0" err="1"/>
              <a:t>oldY</a:t>
            </a:r>
            <a:r>
              <a:rPr lang="en-US" dirty="0"/>
              <a:t> - top) / (bottom - top)) * 600</a:t>
            </a:r>
            <a:endParaRPr lang="th-TH" dirty="0"/>
          </a:p>
        </p:txBody>
      </p:sp>
      <p:sp>
        <p:nvSpPr>
          <p:cNvPr id="6" name="Text Placeholder 5">
            <a:extLst>
              <a:ext uri="{FF2B5EF4-FFF2-40B4-BE49-F238E27FC236}">
                <a16:creationId xmlns:a16="http://schemas.microsoft.com/office/drawing/2014/main" id="{FBD3311E-8E7B-F910-E304-3145FF1BB1D0}"/>
              </a:ext>
            </a:extLst>
          </p:cNvPr>
          <p:cNvSpPr>
            <a:spLocks noGrp="1"/>
          </p:cNvSpPr>
          <p:nvPr>
            <p:ph type="body" sz="half" idx="2"/>
          </p:nvPr>
        </p:nvSpPr>
        <p:spPr>
          <a:xfrm>
            <a:off x="1662954" y="2391149"/>
            <a:ext cx="7790328" cy="975521"/>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err="1"/>
              <a:t>newX</a:t>
            </a:r>
            <a:r>
              <a:rPr lang="en-US" dirty="0"/>
              <a:t> = </a:t>
            </a:r>
            <a:r>
              <a:rPr lang="en-US" dirty="0" err="1"/>
              <a:t>newLeft</a:t>
            </a:r>
            <a:r>
              <a:rPr lang="en-US" dirty="0"/>
              <a:t> + ((</a:t>
            </a:r>
            <a:r>
              <a:rPr lang="en-US" dirty="0" err="1"/>
              <a:t>oldX</a:t>
            </a:r>
            <a:r>
              <a:rPr lang="en-US" dirty="0"/>
              <a:t> - </a:t>
            </a:r>
            <a:r>
              <a:rPr lang="en-US" dirty="0" err="1"/>
              <a:t>oldLeft</a:t>
            </a:r>
            <a:r>
              <a:rPr lang="en-US" dirty="0"/>
              <a:t>) / (</a:t>
            </a:r>
            <a:r>
              <a:rPr lang="en-US" dirty="0" err="1"/>
              <a:t>oldRight</a:t>
            </a:r>
            <a:r>
              <a:rPr lang="en-US" dirty="0"/>
              <a:t> - </a:t>
            </a:r>
            <a:r>
              <a:rPr lang="en-US" dirty="0" err="1"/>
              <a:t>oldLeft</a:t>
            </a:r>
            <a:r>
              <a:rPr lang="en-US" dirty="0"/>
              <a:t>)) * (</a:t>
            </a:r>
            <a:r>
              <a:rPr lang="en-US" dirty="0" err="1"/>
              <a:t>newRight</a:t>
            </a:r>
            <a:r>
              <a:rPr lang="en-US" dirty="0"/>
              <a:t> - </a:t>
            </a:r>
            <a:r>
              <a:rPr lang="en-US" dirty="0" err="1"/>
              <a:t>newLeft</a:t>
            </a:r>
            <a:r>
              <a:rPr lang="en-US" dirty="0"/>
              <a:t>))</a:t>
            </a:r>
          </a:p>
          <a:p>
            <a:r>
              <a:rPr lang="en-US" dirty="0" err="1"/>
              <a:t>newY</a:t>
            </a:r>
            <a:r>
              <a:rPr lang="en-US" dirty="0"/>
              <a:t> = </a:t>
            </a:r>
            <a:r>
              <a:rPr lang="en-US" dirty="0" err="1"/>
              <a:t>newTop</a:t>
            </a:r>
            <a:r>
              <a:rPr lang="en-US" dirty="0"/>
              <a:t> + ((</a:t>
            </a:r>
            <a:r>
              <a:rPr lang="en-US" dirty="0" err="1"/>
              <a:t>oldY</a:t>
            </a:r>
            <a:r>
              <a:rPr lang="en-US" dirty="0"/>
              <a:t> - </a:t>
            </a:r>
            <a:r>
              <a:rPr lang="en-US" dirty="0" err="1"/>
              <a:t>oldTop</a:t>
            </a:r>
            <a:r>
              <a:rPr lang="en-US" dirty="0"/>
              <a:t>) / (</a:t>
            </a:r>
            <a:r>
              <a:rPr lang="en-US" dirty="0" err="1"/>
              <a:t>oldBottom</a:t>
            </a:r>
            <a:r>
              <a:rPr lang="en-US" dirty="0"/>
              <a:t> - </a:t>
            </a:r>
            <a:r>
              <a:rPr lang="en-US" dirty="0" err="1"/>
              <a:t>oldTop</a:t>
            </a:r>
            <a:r>
              <a:rPr lang="en-US" dirty="0"/>
              <a:t>)) * (</a:t>
            </a:r>
            <a:r>
              <a:rPr lang="en-US" dirty="0" err="1"/>
              <a:t>newBottom</a:t>
            </a:r>
            <a:r>
              <a:rPr lang="en-US" dirty="0"/>
              <a:t> - </a:t>
            </a:r>
            <a:r>
              <a:rPr lang="en-US" dirty="0" err="1"/>
              <a:t>newTop</a:t>
            </a:r>
            <a:r>
              <a:rPr lang="en-US" dirty="0"/>
              <a:t>)</a:t>
            </a:r>
          </a:p>
          <a:p>
            <a:endParaRPr lang="th-TH" dirty="0"/>
          </a:p>
        </p:txBody>
      </p:sp>
      <p:pic>
        <p:nvPicPr>
          <p:cNvPr id="9" name="Picture 8">
            <a:extLst>
              <a:ext uri="{FF2B5EF4-FFF2-40B4-BE49-F238E27FC236}">
                <a16:creationId xmlns:a16="http://schemas.microsoft.com/office/drawing/2014/main" id="{2BF12651-A987-78C1-F00D-461AB54EDE35}"/>
              </a:ext>
            </a:extLst>
          </p:cNvPr>
          <p:cNvPicPr>
            <a:picLocks noChangeAspect="1"/>
          </p:cNvPicPr>
          <p:nvPr/>
        </p:nvPicPr>
        <p:blipFill>
          <a:blip r:embed="rId3"/>
          <a:stretch>
            <a:fillRect/>
          </a:stretch>
        </p:blipFill>
        <p:spPr>
          <a:xfrm>
            <a:off x="5255675" y="332077"/>
            <a:ext cx="6306430" cy="1895740"/>
          </a:xfrm>
          <a:prstGeom prst="rect">
            <a:avLst/>
          </a:prstGeom>
        </p:spPr>
      </p:pic>
    </p:spTree>
    <p:extLst>
      <p:ext uri="{BB962C8B-B14F-4D97-AF65-F5344CB8AC3E}">
        <p14:creationId xmlns:p14="http://schemas.microsoft.com/office/powerpoint/2010/main" val="1990713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DBB90-F5BB-2DD6-E0B4-090E415DAEA8}"/>
              </a:ext>
            </a:extLst>
          </p:cNvPr>
          <p:cNvSpPr>
            <a:spLocks noGrp="1"/>
          </p:cNvSpPr>
          <p:nvPr>
            <p:ph type="title"/>
          </p:nvPr>
        </p:nvSpPr>
        <p:spPr/>
        <p:txBody>
          <a:bodyPr anchor="ctr"/>
          <a:lstStyle/>
          <a:p>
            <a:r>
              <a:rPr lang="en-US" sz="2800" dirty="0"/>
              <a:t>Aspect ratio</a:t>
            </a:r>
            <a:endParaRPr lang="th-TH" sz="2800" dirty="0"/>
          </a:p>
        </p:txBody>
      </p:sp>
      <p:sp>
        <p:nvSpPr>
          <p:cNvPr id="3" name="Content Placeholder 2">
            <a:extLst>
              <a:ext uri="{FF2B5EF4-FFF2-40B4-BE49-F238E27FC236}">
                <a16:creationId xmlns:a16="http://schemas.microsoft.com/office/drawing/2014/main" id="{5C5F99DC-4DB9-49D3-0A55-941989E0C706}"/>
              </a:ext>
            </a:extLst>
          </p:cNvPr>
          <p:cNvSpPr>
            <a:spLocks noGrp="1"/>
          </p:cNvSpPr>
          <p:nvPr>
            <p:ph idx="1"/>
          </p:nvPr>
        </p:nvSpPr>
        <p:spPr>
          <a:xfrm>
            <a:off x="4855633" y="446088"/>
            <a:ext cx="6252633" cy="622141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en-US" dirty="0">
                <a:solidFill>
                  <a:srgbClr val="FFFF00"/>
                </a:solidFill>
              </a:rPr>
              <a:t>Common Aspect Ratios</a:t>
            </a:r>
          </a:p>
          <a:p>
            <a:pPr lvl="1"/>
            <a:r>
              <a:rPr lang="en-US" dirty="0"/>
              <a:t>4:3: Traditional television and computer monitors.</a:t>
            </a:r>
          </a:p>
          <a:p>
            <a:pPr lvl="1"/>
            <a:r>
              <a:rPr lang="en-US" dirty="0"/>
              <a:t>16:9: Modern widescreen TVs, computer monitors, and most smartphones.</a:t>
            </a:r>
          </a:p>
          <a:p>
            <a:pPr lvl="1"/>
            <a:r>
              <a:rPr lang="en-US" dirty="0"/>
              <a:t>1.85:1 and 2.39:1: Common in film and cinema for a wider viewing experience.</a:t>
            </a:r>
          </a:p>
          <a:p>
            <a:r>
              <a:rPr lang="en-US" dirty="0">
                <a:solidFill>
                  <a:srgbClr val="FFFF00"/>
                </a:solidFill>
              </a:rPr>
              <a:t>When scaling an image </a:t>
            </a:r>
            <a:r>
              <a:rPr lang="en-US" dirty="0"/>
              <a:t>or graphic to fit a different aspect ratio, both the width and height must be adjusted </a:t>
            </a:r>
            <a:r>
              <a:rPr lang="en-US" dirty="0">
                <a:solidFill>
                  <a:srgbClr val="FFFF00"/>
                </a:solidFill>
              </a:rPr>
              <a:t>proportionally to maintain the aspect ratio</a:t>
            </a:r>
            <a:r>
              <a:rPr lang="en-US" dirty="0"/>
              <a:t>. For example, scaling a 4:3 image to fit a 16:9 screen without preserving the aspect ratio will distort the image.</a:t>
            </a:r>
          </a:p>
          <a:p>
            <a:r>
              <a:rPr lang="en-US" dirty="0"/>
              <a:t>For example, an aspect ratio of 2:1 means that a rectangle is twice as wide as it is tall, and an </a:t>
            </a:r>
            <a:r>
              <a:rPr lang="en-US" dirty="0">
                <a:solidFill>
                  <a:srgbClr val="FFFF00"/>
                </a:solidFill>
              </a:rPr>
              <a:t>aspect ratio of 4:3 means that the width is 4/3 times the height</a:t>
            </a:r>
            <a:r>
              <a:rPr lang="en-US" dirty="0"/>
              <a:t>.</a:t>
            </a:r>
          </a:p>
          <a:p>
            <a:r>
              <a:rPr lang="en-US" dirty="0"/>
              <a:t>If the horizontal and vertical limits for the </a:t>
            </a:r>
            <a:r>
              <a:rPr lang="en-US" dirty="0">
                <a:solidFill>
                  <a:srgbClr val="FFFF00"/>
                </a:solidFill>
              </a:rPr>
              <a:t>coordinate system </a:t>
            </a:r>
            <a:r>
              <a:rPr lang="en-US" dirty="0"/>
              <a:t>are left, right, bottom, and top, as above, then the aspect ratio is the absolute value of</a:t>
            </a:r>
          </a:p>
          <a:p>
            <a:pPr marL="0" indent="0">
              <a:buNone/>
            </a:pPr>
            <a:r>
              <a:rPr lang="en-US" dirty="0"/>
              <a:t>			(right - left) / (top - bottom)</a:t>
            </a:r>
            <a:endParaRPr lang="th-TH" dirty="0"/>
          </a:p>
        </p:txBody>
      </p:sp>
      <p:sp>
        <p:nvSpPr>
          <p:cNvPr id="4" name="Text Placeholder 3">
            <a:extLst>
              <a:ext uri="{FF2B5EF4-FFF2-40B4-BE49-F238E27FC236}">
                <a16:creationId xmlns:a16="http://schemas.microsoft.com/office/drawing/2014/main" id="{AAEE8FB4-5BA2-871E-0E34-6E8398A151C7}"/>
              </a:ext>
            </a:extLst>
          </p:cNvPr>
          <p:cNvSpPr>
            <a:spLocks noGrp="1"/>
          </p:cNvSpPr>
          <p:nvPr>
            <p:ph type="body" sz="half" idx="2"/>
          </p:nvPr>
        </p:nvSpPr>
        <p:spPr>
          <a:xfrm>
            <a:off x="1073151" y="2260738"/>
            <a:ext cx="3547533" cy="440676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a:bodyPr>
          <a:lstStyle/>
          <a:p>
            <a:r>
              <a:rPr lang="en-US" sz="1800" dirty="0"/>
              <a:t>	The aspect ratio is the </a:t>
            </a:r>
            <a:r>
              <a:rPr lang="en-US" sz="1800" dirty="0">
                <a:solidFill>
                  <a:srgbClr val="FFFF00"/>
                </a:solidFill>
              </a:rPr>
              <a:t>ratio of the width to the height </a:t>
            </a:r>
            <a:r>
              <a:rPr lang="en-US" sz="1800" dirty="0"/>
              <a:t>of an image or display screen. It is typically expressed as two numbers separated by a colon, such as 16:9 or 4:3. Aspect ratio is a crucial concept in various fields like photography, television, computer graphics, and film, as it determines the shape and format of the visual content.</a:t>
            </a:r>
            <a:endParaRPr lang="th-TH" sz="1800" dirty="0"/>
          </a:p>
        </p:txBody>
      </p:sp>
    </p:spTree>
    <p:extLst>
      <p:ext uri="{BB962C8B-B14F-4D97-AF65-F5344CB8AC3E}">
        <p14:creationId xmlns:p14="http://schemas.microsoft.com/office/powerpoint/2010/main" val="1843885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TM03457503[[fn=Quotable]]</Template>
  <TotalTime>7691</TotalTime>
  <Words>4707</Words>
  <Application>Microsoft Office PowerPoint</Application>
  <PresentationFormat>Widescreen</PresentationFormat>
  <Paragraphs>333</Paragraphs>
  <Slides>48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Aptos</vt:lpstr>
      <vt:lpstr>Arial</vt:lpstr>
      <vt:lpstr>Cambria Math</vt:lpstr>
      <vt:lpstr>Century Gothic</vt:lpstr>
      <vt:lpstr>Wingdings</vt:lpstr>
      <vt:lpstr>Wingdings 2</vt:lpstr>
      <vt:lpstr>Quotable</vt:lpstr>
      <vt:lpstr>Working with 2d Graphics</vt:lpstr>
      <vt:lpstr>Topics</vt:lpstr>
      <vt:lpstr>Pixels</vt:lpstr>
      <vt:lpstr>More about pixels.</vt:lpstr>
      <vt:lpstr>Antialiasing</vt:lpstr>
      <vt:lpstr>Demo – Pixel Magnifier</vt:lpstr>
      <vt:lpstr>Coordinate systems</vt:lpstr>
      <vt:lpstr>Coordinate transformation</vt:lpstr>
      <vt:lpstr>Aspect ratio</vt:lpstr>
      <vt:lpstr>A circle of radius 3 on different aspect ratios.</vt:lpstr>
      <vt:lpstr>A circle of radius 3 but on the same aspect ratios</vt:lpstr>
      <vt:lpstr>Color</vt:lpstr>
      <vt:lpstr>Human Visual System (HVS)</vt:lpstr>
      <vt:lpstr>Color models</vt:lpstr>
      <vt:lpstr>Demo – Color Model</vt:lpstr>
      <vt:lpstr>Transparency</vt:lpstr>
      <vt:lpstr>Shapes</vt:lpstr>
      <vt:lpstr>Basic shapes</vt:lpstr>
      <vt:lpstr>Line drawing</vt:lpstr>
      <vt:lpstr>Bresenham’s Line algorithm</vt:lpstr>
      <vt:lpstr>Rectangles</vt:lpstr>
      <vt:lpstr>An algorithm for drawing a rectangle</vt:lpstr>
      <vt:lpstr>An oval shape</vt:lpstr>
      <vt:lpstr>An algorithm for drawing an oval</vt:lpstr>
      <vt:lpstr>Polygons</vt:lpstr>
      <vt:lpstr>Curves</vt:lpstr>
      <vt:lpstr>Curve representations</vt:lpstr>
      <vt:lpstr>Bezier curve</vt:lpstr>
      <vt:lpstr>Properties of Bezier curve</vt:lpstr>
      <vt:lpstr>Types of Bezier curves</vt:lpstr>
      <vt:lpstr>Demo – Bezier curves</vt:lpstr>
      <vt:lpstr>Transformations</vt:lpstr>
      <vt:lpstr>Viewing objects</vt:lpstr>
      <vt:lpstr>World coordinates</vt:lpstr>
      <vt:lpstr>World-Viewport tranformation</vt:lpstr>
      <vt:lpstr>Object coordinates (Local coordinates)</vt:lpstr>
      <vt:lpstr>Modelling transformation</vt:lpstr>
      <vt:lpstr>Modelling transform vs Viewport transform</vt:lpstr>
      <vt:lpstr>Demo – Transform</vt:lpstr>
      <vt:lpstr>Affine transformation</vt:lpstr>
      <vt:lpstr>Modelling transform – Affine transform</vt:lpstr>
      <vt:lpstr>Matrix representation of the linear transformations</vt:lpstr>
      <vt:lpstr>Types of affine transformations</vt:lpstr>
      <vt:lpstr>Translation matrix</vt:lpstr>
      <vt:lpstr>Rotation matrix</vt:lpstr>
      <vt:lpstr>Scaling matrix</vt:lpstr>
      <vt:lpstr>Transformation ordering</vt:lpstr>
      <vt:lpstr>Demo – Affine Transform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tanaboon tongbuasirilai</dc:creator>
  <cp:lastModifiedBy>tanaboon tongbuasirilai</cp:lastModifiedBy>
  <cp:revision>1</cp:revision>
  <dcterms:created xsi:type="dcterms:W3CDTF">2024-06-07T07:53:04Z</dcterms:created>
  <dcterms:modified xsi:type="dcterms:W3CDTF">2024-09-28T01:05:13Z</dcterms:modified>
</cp:coreProperties>
</file>